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</p:sldMasterIdLst>
  <p:notesMasterIdLst>
    <p:notesMasterId r:id="rId39"/>
  </p:notesMasterIdLst>
  <p:sldIdLst>
    <p:sldId id="282" r:id="rId3"/>
    <p:sldId id="297" r:id="rId4"/>
    <p:sldId id="311" r:id="rId5"/>
    <p:sldId id="313" r:id="rId6"/>
    <p:sldId id="11060" r:id="rId7"/>
    <p:sldId id="11093" r:id="rId8"/>
    <p:sldId id="11094" r:id="rId9"/>
    <p:sldId id="11095" r:id="rId10"/>
    <p:sldId id="11090" r:id="rId11"/>
    <p:sldId id="301" r:id="rId12"/>
    <p:sldId id="304" r:id="rId13"/>
    <p:sldId id="305" r:id="rId14"/>
    <p:sldId id="306" r:id="rId15"/>
    <p:sldId id="309" r:id="rId16"/>
    <p:sldId id="307" r:id="rId17"/>
    <p:sldId id="310" r:id="rId18"/>
    <p:sldId id="2147474854" r:id="rId19"/>
    <p:sldId id="11096" r:id="rId20"/>
    <p:sldId id="2147474852" r:id="rId21"/>
    <p:sldId id="298" r:id="rId22"/>
    <p:sldId id="2147474855" r:id="rId23"/>
    <p:sldId id="275" r:id="rId24"/>
    <p:sldId id="2147474850" r:id="rId25"/>
    <p:sldId id="2147474851" r:id="rId26"/>
    <p:sldId id="261" r:id="rId27"/>
    <p:sldId id="262" r:id="rId28"/>
    <p:sldId id="266" r:id="rId29"/>
    <p:sldId id="277" r:id="rId30"/>
    <p:sldId id="11092" r:id="rId31"/>
    <p:sldId id="11098" r:id="rId32"/>
    <p:sldId id="299" r:id="rId33"/>
    <p:sldId id="11097" r:id="rId34"/>
    <p:sldId id="2147474849" r:id="rId35"/>
    <p:sldId id="2147474848" r:id="rId36"/>
    <p:sldId id="2147474847" r:id="rId37"/>
    <p:sldId id="314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AD02D-DEB5-094A-8793-46BDE68BF1DA}" v="105" dt="2024-02-27T04:21:04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8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5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akumar Subramanian" userId="d5063cbf-92a4-4738-9a11-e00f5d168c03" providerId="ADAL" clId="{F76AD02D-DEB5-094A-8793-46BDE68BF1DA}"/>
    <pc:docChg chg="undo custSel addSld delSld modSld sldOrd modMainMaster">
      <pc:chgData name="Jayakumar Subramanian" userId="d5063cbf-92a4-4738-9a11-e00f5d168c03" providerId="ADAL" clId="{F76AD02D-DEB5-094A-8793-46BDE68BF1DA}" dt="2024-02-27T04:21:17.709" v="730" actId="2696"/>
      <pc:docMkLst>
        <pc:docMk/>
      </pc:docMkLst>
      <pc:sldChg chg="modSp mod">
        <pc:chgData name="Jayakumar Subramanian" userId="d5063cbf-92a4-4738-9a11-e00f5d168c03" providerId="ADAL" clId="{F76AD02D-DEB5-094A-8793-46BDE68BF1DA}" dt="2024-02-26T16:47:58.208" v="228" actId="1035"/>
        <pc:sldMkLst>
          <pc:docMk/>
          <pc:sldMk cId="0" sldId="261"/>
        </pc:sldMkLst>
        <pc:spChg chg="mod">
          <ac:chgData name="Jayakumar Subramanian" userId="d5063cbf-92a4-4738-9a11-e00f5d168c03" providerId="ADAL" clId="{F76AD02D-DEB5-094A-8793-46BDE68BF1DA}" dt="2024-02-26T16:47:58.208" v="228" actId="1035"/>
          <ac:spMkLst>
            <pc:docMk/>
            <pc:sldMk cId="0" sldId="261"/>
            <ac:spMk id="8" creationId="{047C4D2C-D066-2144-BF4C-DE3F97C03963}"/>
          </ac:spMkLst>
        </pc:spChg>
        <pc:spChg chg="mod">
          <ac:chgData name="Jayakumar Subramanian" userId="d5063cbf-92a4-4738-9a11-e00f5d168c03" providerId="ADAL" clId="{F76AD02D-DEB5-094A-8793-46BDE68BF1DA}" dt="2024-02-26T16:29:46.087" v="160" actId="20577"/>
          <ac:spMkLst>
            <pc:docMk/>
            <pc:sldMk cId="0" sldId="261"/>
            <ac:spMk id="16" creationId="{1056A50B-8F5C-2A45-8E37-A7CC6A98E20C}"/>
          </ac:spMkLst>
        </pc:spChg>
      </pc:sldChg>
      <pc:sldChg chg="addSp modSp mod">
        <pc:chgData name="Jayakumar Subramanian" userId="d5063cbf-92a4-4738-9a11-e00f5d168c03" providerId="ADAL" clId="{F76AD02D-DEB5-094A-8793-46BDE68BF1DA}" dt="2024-02-27T04:12:41.863" v="663" actId="14100"/>
        <pc:sldMkLst>
          <pc:docMk/>
          <pc:sldMk cId="0" sldId="262"/>
        </pc:sldMkLst>
        <pc:spChg chg="add mod">
          <ac:chgData name="Jayakumar Subramanian" userId="d5063cbf-92a4-4738-9a11-e00f5d168c03" providerId="ADAL" clId="{F76AD02D-DEB5-094A-8793-46BDE68BF1DA}" dt="2024-02-27T04:12:41.863" v="663" actId="14100"/>
          <ac:spMkLst>
            <pc:docMk/>
            <pc:sldMk cId="0" sldId="262"/>
            <ac:spMk id="2" creationId="{214853CD-9C51-64FB-4FB1-B03ED606404D}"/>
          </ac:spMkLst>
        </pc:spChg>
        <pc:spChg chg="mod">
          <ac:chgData name="Jayakumar Subramanian" userId="d5063cbf-92a4-4738-9a11-e00f5d168c03" providerId="ADAL" clId="{F76AD02D-DEB5-094A-8793-46BDE68BF1DA}" dt="2024-02-26T16:47:25.981" v="213" actId="20577"/>
          <ac:spMkLst>
            <pc:docMk/>
            <pc:sldMk cId="0" sldId="262"/>
            <ac:spMk id="9" creationId="{935C09F2-A97C-E441-97DE-D155FE3DD1BD}"/>
          </ac:spMkLst>
        </pc:spChg>
      </pc:sldChg>
      <pc:sldChg chg="addSp modSp mod">
        <pc:chgData name="Jayakumar Subramanian" userId="d5063cbf-92a4-4738-9a11-e00f5d168c03" providerId="ADAL" clId="{F76AD02D-DEB5-094A-8793-46BDE68BF1DA}" dt="2024-02-27T04:12:47.612" v="664"/>
        <pc:sldMkLst>
          <pc:docMk/>
          <pc:sldMk cId="0" sldId="266"/>
        </pc:sldMkLst>
        <pc:spChg chg="add mod">
          <ac:chgData name="Jayakumar Subramanian" userId="d5063cbf-92a4-4738-9a11-e00f5d168c03" providerId="ADAL" clId="{F76AD02D-DEB5-094A-8793-46BDE68BF1DA}" dt="2024-02-27T04:12:47.612" v="664"/>
          <ac:spMkLst>
            <pc:docMk/>
            <pc:sldMk cId="0" sldId="266"/>
            <ac:spMk id="4" creationId="{F5544DBC-B464-4ABB-CA4C-35D319426BBE}"/>
          </ac:spMkLst>
        </pc:spChg>
        <pc:spChg chg="mod">
          <ac:chgData name="Jayakumar Subramanian" userId="d5063cbf-92a4-4738-9a11-e00f5d168c03" providerId="ADAL" clId="{F76AD02D-DEB5-094A-8793-46BDE68BF1DA}" dt="2024-02-26T16:47:11.297" v="211" actId="20577"/>
          <ac:spMkLst>
            <pc:docMk/>
            <pc:sldMk cId="0" sldId="266"/>
            <ac:spMk id="9" creationId="{3520C6A7-3114-4341-B438-C86AA3AF7F1A}"/>
          </ac:spMkLst>
        </pc:spChg>
      </pc:sldChg>
      <pc:sldChg chg="del">
        <pc:chgData name="Jayakumar Subramanian" userId="d5063cbf-92a4-4738-9a11-e00f5d168c03" providerId="ADAL" clId="{F76AD02D-DEB5-094A-8793-46BDE68BF1DA}" dt="2024-02-26T16:31:16.095" v="165" actId="2696"/>
        <pc:sldMkLst>
          <pc:docMk/>
          <pc:sldMk cId="869571331" sldId="274"/>
        </pc:sldMkLst>
      </pc:sldChg>
      <pc:sldChg chg="modSp mod">
        <pc:chgData name="Jayakumar Subramanian" userId="d5063cbf-92a4-4738-9a11-e00f5d168c03" providerId="ADAL" clId="{F76AD02D-DEB5-094A-8793-46BDE68BF1DA}" dt="2024-02-26T15:53:33.139" v="117" actId="20577"/>
        <pc:sldMkLst>
          <pc:docMk/>
          <pc:sldMk cId="294137877" sldId="282"/>
        </pc:sldMkLst>
        <pc:spChg chg="mod">
          <ac:chgData name="Jayakumar Subramanian" userId="d5063cbf-92a4-4738-9a11-e00f5d168c03" providerId="ADAL" clId="{F76AD02D-DEB5-094A-8793-46BDE68BF1DA}" dt="2024-02-26T15:53:33.139" v="117" actId="20577"/>
          <ac:spMkLst>
            <pc:docMk/>
            <pc:sldMk cId="294137877" sldId="282"/>
            <ac:spMk id="3" creationId="{1A4F00B0-26EF-4FB1-9E48-3545F3640E5E}"/>
          </ac:spMkLst>
        </pc:spChg>
      </pc:sldChg>
      <pc:sldChg chg="del">
        <pc:chgData name="Jayakumar Subramanian" userId="d5063cbf-92a4-4738-9a11-e00f5d168c03" providerId="ADAL" clId="{F76AD02D-DEB5-094A-8793-46BDE68BF1DA}" dt="2024-02-26T16:30:20.876" v="163" actId="2696"/>
        <pc:sldMkLst>
          <pc:docMk/>
          <pc:sldMk cId="2559202783" sldId="284"/>
        </pc:sldMkLst>
      </pc:sldChg>
      <pc:sldChg chg="addSp modSp modAnim">
        <pc:chgData name="Jayakumar Subramanian" userId="d5063cbf-92a4-4738-9a11-e00f5d168c03" providerId="ADAL" clId="{F76AD02D-DEB5-094A-8793-46BDE68BF1DA}" dt="2024-02-27T04:07:57.141" v="553"/>
        <pc:sldMkLst>
          <pc:docMk/>
          <pc:sldMk cId="4159476302" sldId="301"/>
        </pc:sldMkLst>
        <pc:spChg chg="add mod">
          <ac:chgData name="Jayakumar Subramanian" userId="d5063cbf-92a4-4738-9a11-e00f5d168c03" providerId="ADAL" clId="{F76AD02D-DEB5-094A-8793-46BDE68BF1DA}" dt="2024-02-27T04:07:57.141" v="553"/>
          <ac:spMkLst>
            <pc:docMk/>
            <pc:sldMk cId="4159476302" sldId="301"/>
            <ac:spMk id="2" creationId="{6EEC47CF-065B-B722-31DD-B8D28008A671}"/>
          </ac:spMkLst>
        </pc:spChg>
      </pc:sldChg>
      <pc:sldChg chg="addSp modSp modAnim">
        <pc:chgData name="Jayakumar Subramanian" userId="d5063cbf-92a4-4738-9a11-e00f5d168c03" providerId="ADAL" clId="{F76AD02D-DEB5-094A-8793-46BDE68BF1DA}" dt="2024-02-27T04:08:01.364" v="554"/>
        <pc:sldMkLst>
          <pc:docMk/>
          <pc:sldMk cId="412104503" sldId="304"/>
        </pc:sldMkLst>
        <pc:spChg chg="add mod">
          <ac:chgData name="Jayakumar Subramanian" userId="d5063cbf-92a4-4738-9a11-e00f5d168c03" providerId="ADAL" clId="{F76AD02D-DEB5-094A-8793-46BDE68BF1DA}" dt="2024-02-27T04:08:01.364" v="554"/>
          <ac:spMkLst>
            <pc:docMk/>
            <pc:sldMk cId="412104503" sldId="304"/>
            <ac:spMk id="2" creationId="{9E85A56E-A843-4BEE-0B1B-650044590628}"/>
          </ac:spMkLst>
        </pc:spChg>
      </pc:sldChg>
      <pc:sldChg chg="addSp modSp modAnim">
        <pc:chgData name="Jayakumar Subramanian" userId="d5063cbf-92a4-4738-9a11-e00f5d168c03" providerId="ADAL" clId="{F76AD02D-DEB5-094A-8793-46BDE68BF1DA}" dt="2024-02-27T04:08:02.933" v="555"/>
        <pc:sldMkLst>
          <pc:docMk/>
          <pc:sldMk cId="545330596" sldId="305"/>
        </pc:sldMkLst>
        <pc:spChg chg="add mod">
          <ac:chgData name="Jayakumar Subramanian" userId="d5063cbf-92a4-4738-9a11-e00f5d168c03" providerId="ADAL" clId="{F76AD02D-DEB5-094A-8793-46BDE68BF1DA}" dt="2024-02-27T04:08:02.933" v="555"/>
          <ac:spMkLst>
            <pc:docMk/>
            <pc:sldMk cId="545330596" sldId="305"/>
            <ac:spMk id="2" creationId="{A868EEFD-5C63-DA99-C6A1-A0CD93B7E97C}"/>
          </ac:spMkLst>
        </pc:spChg>
      </pc:sldChg>
      <pc:sldChg chg="addSp modSp">
        <pc:chgData name="Jayakumar Subramanian" userId="d5063cbf-92a4-4738-9a11-e00f5d168c03" providerId="ADAL" clId="{F76AD02D-DEB5-094A-8793-46BDE68BF1DA}" dt="2024-02-27T04:08:04.493" v="556"/>
        <pc:sldMkLst>
          <pc:docMk/>
          <pc:sldMk cId="2115001074" sldId="306"/>
        </pc:sldMkLst>
        <pc:spChg chg="add mod">
          <ac:chgData name="Jayakumar Subramanian" userId="d5063cbf-92a4-4738-9a11-e00f5d168c03" providerId="ADAL" clId="{F76AD02D-DEB5-094A-8793-46BDE68BF1DA}" dt="2024-02-27T04:08:04.493" v="556"/>
          <ac:spMkLst>
            <pc:docMk/>
            <pc:sldMk cId="2115001074" sldId="306"/>
            <ac:spMk id="2" creationId="{F7F301B4-68C4-1AA0-895F-39555209C4AF}"/>
          </ac:spMkLst>
        </pc:spChg>
      </pc:sldChg>
      <pc:sldChg chg="addSp modSp ord">
        <pc:chgData name="Jayakumar Subramanian" userId="d5063cbf-92a4-4738-9a11-e00f5d168c03" providerId="ADAL" clId="{F76AD02D-DEB5-094A-8793-46BDE68BF1DA}" dt="2024-02-27T04:08:07.559" v="558"/>
        <pc:sldMkLst>
          <pc:docMk/>
          <pc:sldMk cId="2616466182" sldId="307"/>
        </pc:sldMkLst>
        <pc:spChg chg="add mod">
          <ac:chgData name="Jayakumar Subramanian" userId="d5063cbf-92a4-4738-9a11-e00f5d168c03" providerId="ADAL" clId="{F76AD02D-DEB5-094A-8793-46BDE68BF1DA}" dt="2024-02-27T04:08:07.559" v="558"/>
          <ac:spMkLst>
            <pc:docMk/>
            <pc:sldMk cId="2616466182" sldId="307"/>
            <ac:spMk id="2" creationId="{2E2BC93C-BF13-9F7C-E495-5B9D5F327E23}"/>
          </ac:spMkLst>
        </pc:spChg>
      </pc:sldChg>
      <pc:sldChg chg="addSp modSp ord">
        <pc:chgData name="Jayakumar Subramanian" userId="d5063cbf-92a4-4738-9a11-e00f5d168c03" providerId="ADAL" clId="{F76AD02D-DEB5-094A-8793-46BDE68BF1DA}" dt="2024-02-27T04:08:06.078" v="557"/>
        <pc:sldMkLst>
          <pc:docMk/>
          <pc:sldMk cId="3512996219" sldId="309"/>
        </pc:sldMkLst>
        <pc:spChg chg="add mod">
          <ac:chgData name="Jayakumar Subramanian" userId="d5063cbf-92a4-4738-9a11-e00f5d168c03" providerId="ADAL" clId="{F76AD02D-DEB5-094A-8793-46BDE68BF1DA}" dt="2024-02-27T04:08:06.078" v="557"/>
          <ac:spMkLst>
            <pc:docMk/>
            <pc:sldMk cId="3512996219" sldId="309"/>
            <ac:spMk id="2" creationId="{1CEAFE8B-5398-7D34-5A19-89065F56988B}"/>
          </ac:spMkLst>
        </pc:spChg>
      </pc:sldChg>
      <pc:sldChg chg="addSp modSp ord">
        <pc:chgData name="Jayakumar Subramanian" userId="d5063cbf-92a4-4738-9a11-e00f5d168c03" providerId="ADAL" clId="{F76AD02D-DEB5-094A-8793-46BDE68BF1DA}" dt="2024-02-27T04:08:08.992" v="559"/>
        <pc:sldMkLst>
          <pc:docMk/>
          <pc:sldMk cId="1453032736" sldId="310"/>
        </pc:sldMkLst>
        <pc:spChg chg="add mod">
          <ac:chgData name="Jayakumar Subramanian" userId="d5063cbf-92a4-4738-9a11-e00f5d168c03" providerId="ADAL" clId="{F76AD02D-DEB5-094A-8793-46BDE68BF1DA}" dt="2024-02-27T04:08:08.992" v="559"/>
          <ac:spMkLst>
            <pc:docMk/>
            <pc:sldMk cId="1453032736" sldId="310"/>
            <ac:spMk id="2" creationId="{E22DE335-62D9-6283-3739-0C629FC6E66C}"/>
          </ac:spMkLst>
        </pc:spChg>
      </pc:sldChg>
      <pc:sldChg chg="modAnim">
        <pc:chgData name="Jayakumar Subramanian" userId="d5063cbf-92a4-4738-9a11-e00f5d168c03" providerId="ADAL" clId="{F76AD02D-DEB5-094A-8793-46BDE68BF1DA}" dt="2024-02-26T17:00:20.721" v="464"/>
        <pc:sldMkLst>
          <pc:docMk/>
          <pc:sldMk cId="149187746" sldId="311"/>
        </pc:sldMkLst>
      </pc:sldChg>
      <pc:sldChg chg="modAnim">
        <pc:chgData name="Jayakumar Subramanian" userId="d5063cbf-92a4-4738-9a11-e00f5d168c03" providerId="ADAL" clId="{F76AD02D-DEB5-094A-8793-46BDE68BF1DA}" dt="2024-02-26T17:00:27.432" v="465"/>
        <pc:sldMkLst>
          <pc:docMk/>
          <pc:sldMk cId="2712985223" sldId="313"/>
        </pc:sldMkLst>
      </pc:sldChg>
      <pc:sldChg chg="del">
        <pc:chgData name="Jayakumar Subramanian" userId="d5063cbf-92a4-4738-9a11-e00f5d168c03" providerId="ADAL" clId="{F76AD02D-DEB5-094A-8793-46BDE68BF1DA}" dt="2024-02-26T16:28:43.184" v="120" actId="2696"/>
        <pc:sldMkLst>
          <pc:docMk/>
          <pc:sldMk cId="3561060022" sldId="10989"/>
        </pc:sldMkLst>
      </pc:sldChg>
      <pc:sldChg chg="delSp modSp del mod delAnim">
        <pc:chgData name="Jayakumar Subramanian" userId="d5063cbf-92a4-4738-9a11-e00f5d168c03" providerId="ADAL" clId="{F76AD02D-DEB5-094A-8793-46BDE68BF1DA}" dt="2024-02-26T16:54:39.326" v="350" actId="2696"/>
        <pc:sldMkLst>
          <pc:docMk/>
          <pc:sldMk cId="826303477" sldId="11002"/>
        </pc:sldMkLst>
        <pc:spChg chg="del">
          <ac:chgData name="Jayakumar Subramanian" userId="d5063cbf-92a4-4738-9a11-e00f5d168c03" providerId="ADAL" clId="{F76AD02D-DEB5-094A-8793-46BDE68BF1DA}" dt="2024-02-26T16:52:27.454" v="288" actId="21"/>
          <ac:spMkLst>
            <pc:docMk/>
            <pc:sldMk cId="826303477" sldId="11002"/>
            <ac:spMk id="43" creationId="{FE7569CF-7B48-4F79-EAC4-3F88B720C5E1}"/>
          </ac:spMkLst>
        </pc:spChg>
        <pc:spChg chg="del">
          <ac:chgData name="Jayakumar Subramanian" userId="d5063cbf-92a4-4738-9a11-e00f5d168c03" providerId="ADAL" clId="{F76AD02D-DEB5-094A-8793-46BDE68BF1DA}" dt="2024-02-26T16:52:27.454" v="288" actId="21"/>
          <ac:spMkLst>
            <pc:docMk/>
            <pc:sldMk cId="826303477" sldId="11002"/>
            <ac:spMk id="44" creationId="{CAAE1E26-8F14-A85D-EC75-0A9A865C8C48}"/>
          </ac:spMkLst>
        </pc:spChg>
        <pc:grpChg chg="del">
          <ac:chgData name="Jayakumar Subramanian" userId="d5063cbf-92a4-4738-9a11-e00f5d168c03" providerId="ADAL" clId="{F76AD02D-DEB5-094A-8793-46BDE68BF1DA}" dt="2024-02-26T16:52:27.454" v="288" actId="21"/>
          <ac:grpSpMkLst>
            <pc:docMk/>
            <pc:sldMk cId="826303477" sldId="11002"/>
            <ac:grpSpMk id="29" creationId="{EA8730E0-03A8-5C1F-8BFA-0D3BAD105AC4}"/>
          </ac:grpSpMkLst>
        </pc:grpChg>
        <pc:grpChg chg="del">
          <ac:chgData name="Jayakumar Subramanian" userId="d5063cbf-92a4-4738-9a11-e00f5d168c03" providerId="ADAL" clId="{F76AD02D-DEB5-094A-8793-46BDE68BF1DA}" dt="2024-02-26T16:52:27.454" v="288" actId="21"/>
          <ac:grpSpMkLst>
            <pc:docMk/>
            <pc:sldMk cId="826303477" sldId="11002"/>
            <ac:grpSpMk id="30" creationId="{AF3B9D3D-7735-CB0C-2A16-384B880F8FFC}"/>
          </ac:grpSpMkLst>
        </pc:grpChg>
        <pc:grpChg chg="del">
          <ac:chgData name="Jayakumar Subramanian" userId="d5063cbf-92a4-4738-9a11-e00f5d168c03" providerId="ADAL" clId="{F76AD02D-DEB5-094A-8793-46BDE68BF1DA}" dt="2024-02-26T16:52:27.454" v="288" actId="21"/>
          <ac:grpSpMkLst>
            <pc:docMk/>
            <pc:sldMk cId="826303477" sldId="11002"/>
            <ac:grpSpMk id="31" creationId="{B4BAE5D5-37EC-5957-35D5-503C70A83F6D}"/>
          </ac:grpSpMkLst>
        </pc:grpChg>
        <pc:cxnChg chg="del mod">
          <ac:chgData name="Jayakumar Subramanian" userId="d5063cbf-92a4-4738-9a11-e00f5d168c03" providerId="ADAL" clId="{F76AD02D-DEB5-094A-8793-46BDE68BF1DA}" dt="2024-02-26T16:52:27.454" v="288" actId="21"/>
          <ac:cxnSpMkLst>
            <pc:docMk/>
            <pc:sldMk cId="826303477" sldId="11002"/>
            <ac:cxnSpMk id="32" creationId="{69E1F990-842A-D62E-7C75-A17C4261313B}"/>
          </ac:cxnSpMkLst>
        </pc:cxnChg>
        <pc:cxnChg chg="del mod">
          <ac:chgData name="Jayakumar Subramanian" userId="d5063cbf-92a4-4738-9a11-e00f5d168c03" providerId="ADAL" clId="{F76AD02D-DEB5-094A-8793-46BDE68BF1DA}" dt="2024-02-26T16:52:27.454" v="288" actId="21"/>
          <ac:cxnSpMkLst>
            <pc:docMk/>
            <pc:sldMk cId="826303477" sldId="11002"/>
            <ac:cxnSpMk id="35" creationId="{AF7C9BDC-9452-1E54-0BCA-9B9C1281CC35}"/>
          </ac:cxnSpMkLst>
        </pc:cxnChg>
      </pc:sldChg>
      <pc:sldChg chg="addSp delSp modSp del mod modAnim modNotes">
        <pc:chgData name="Jayakumar Subramanian" userId="d5063cbf-92a4-4738-9a11-e00f5d168c03" providerId="ADAL" clId="{F76AD02D-DEB5-094A-8793-46BDE68BF1DA}" dt="2024-02-26T16:58:44.766" v="462" actId="2696"/>
        <pc:sldMkLst>
          <pc:docMk/>
          <pc:sldMk cId="2447916379" sldId="11003"/>
        </pc:sldMkLst>
        <pc:spChg chg="add del mod">
          <ac:chgData name="Jayakumar Subramanian" userId="d5063cbf-92a4-4738-9a11-e00f5d168c03" providerId="ADAL" clId="{F76AD02D-DEB5-094A-8793-46BDE68BF1DA}" dt="2024-02-26T16:54:56.611" v="354"/>
          <ac:spMkLst>
            <pc:docMk/>
            <pc:sldMk cId="2447916379" sldId="11003"/>
            <ac:spMk id="3" creationId="{3DDDCC62-81C1-860A-E7FD-68EEC5A7D711}"/>
          </ac:spMkLst>
        </pc:spChg>
        <pc:spChg chg="add del mod">
          <ac:chgData name="Jayakumar Subramanian" userId="d5063cbf-92a4-4738-9a11-e00f5d168c03" providerId="ADAL" clId="{F76AD02D-DEB5-094A-8793-46BDE68BF1DA}" dt="2024-02-26T16:55:01.783" v="359"/>
          <ac:spMkLst>
            <pc:docMk/>
            <pc:sldMk cId="2447916379" sldId="11003"/>
            <ac:spMk id="6" creationId="{2FD69667-44C4-80D2-8AAA-A9B50A944980}"/>
          </ac:spMkLst>
        </pc:spChg>
        <pc:spChg chg="add del mod">
          <ac:chgData name="Jayakumar Subramanian" userId="d5063cbf-92a4-4738-9a11-e00f5d168c03" providerId="ADAL" clId="{F76AD02D-DEB5-094A-8793-46BDE68BF1DA}" dt="2024-02-26T16:55:00.608" v="357"/>
          <ac:spMkLst>
            <pc:docMk/>
            <pc:sldMk cId="2447916379" sldId="11003"/>
            <ac:spMk id="8" creationId="{A9221163-7B91-9F77-4808-2E37C59E4329}"/>
          </ac:spMkLst>
        </pc:spChg>
        <pc:spChg chg="add 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10" creationId="{15F763A5-A448-E4F6-19D9-36A1F0221D4C}"/>
          </ac:spMkLst>
        </pc:spChg>
        <pc:spChg chg="add 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18" creationId="{6517DA23-8A73-56D0-01DB-F1A580A9BADC}"/>
          </ac:spMkLst>
        </pc:spChg>
        <pc:spChg chg="add 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22" creationId="{CF5B4A10-1F3A-B0AE-269C-838E081E451E}"/>
          </ac:spMkLst>
        </pc:spChg>
        <pc:spChg chg="add 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23" creationId="{36D0D3DE-2ED8-25F1-0C91-2783FA1F20BB}"/>
          </ac:spMkLst>
        </pc:spChg>
        <pc:spChg chg="add 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26" creationId="{C1DFFB38-2453-CD77-8E3D-755C91CA1747}"/>
          </ac:spMkLst>
        </pc:spChg>
        <pc:spChg chg="add 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27" creationId="{D4F85786-A69E-EC92-A2F1-697DBC9BB0A3}"/>
          </ac:spMkLst>
        </pc:spChg>
        <pc:spChg chg="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28" creationId="{BB12B05B-ADF7-BD8C-8D4C-58D2EA4C0A10}"/>
          </ac:spMkLst>
        </pc:spChg>
        <pc:spChg chg="del">
          <ac:chgData name="Jayakumar Subramanian" userId="d5063cbf-92a4-4738-9a11-e00f5d168c03" providerId="ADAL" clId="{F76AD02D-DEB5-094A-8793-46BDE68BF1DA}" dt="2024-02-26T16:56:35.969" v="378" actId="21"/>
          <ac:spMkLst>
            <pc:docMk/>
            <pc:sldMk cId="2447916379" sldId="11003"/>
            <ac:spMk id="30" creationId="{157D7B11-38C7-2AC7-40FC-B805D8EBA8BB}"/>
          </ac:spMkLst>
        </pc:spChg>
        <pc:grpChg chg="add del">
          <ac:chgData name="Jayakumar Subramanian" userId="d5063cbf-92a4-4738-9a11-e00f5d168c03" providerId="ADAL" clId="{F76AD02D-DEB5-094A-8793-46BDE68BF1DA}" dt="2024-02-26T16:56:35.969" v="378" actId="21"/>
          <ac:grpSpMkLst>
            <pc:docMk/>
            <pc:sldMk cId="2447916379" sldId="11003"/>
            <ac:grpSpMk id="4" creationId="{DB935E8E-9DA6-26DC-9FB0-F3D17E14ACEA}"/>
          </ac:grpSpMkLst>
        </pc:grpChg>
        <pc:grpChg chg="add del">
          <ac:chgData name="Jayakumar Subramanian" userId="d5063cbf-92a4-4738-9a11-e00f5d168c03" providerId="ADAL" clId="{F76AD02D-DEB5-094A-8793-46BDE68BF1DA}" dt="2024-02-26T16:56:35.969" v="378" actId="21"/>
          <ac:grpSpMkLst>
            <pc:docMk/>
            <pc:sldMk cId="2447916379" sldId="11003"/>
            <ac:grpSpMk id="5" creationId="{AF3A3260-16ED-0C38-9F85-BFB79C558BCA}"/>
          </ac:grpSpMkLst>
        </pc:grpChg>
        <pc:picChg chg="add del">
          <ac:chgData name="Jayakumar Subramanian" userId="d5063cbf-92a4-4738-9a11-e00f5d168c03" providerId="ADAL" clId="{F76AD02D-DEB5-094A-8793-46BDE68BF1DA}" dt="2024-02-26T16:56:35.969" v="378" actId="21"/>
          <ac:picMkLst>
            <pc:docMk/>
            <pc:sldMk cId="2447916379" sldId="11003"/>
            <ac:picMk id="9" creationId="{6D4900B4-583B-6FE8-9F84-0B4E994CBFF2}"/>
          </ac:picMkLst>
        </pc:picChg>
        <pc:picChg chg="add del">
          <ac:chgData name="Jayakumar Subramanian" userId="d5063cbf-92a4-4738-9a11-e00f5d168c03" providerId="ADAL" clId="{F76AD02D-DEB5-094A-8793-46BDE68BF1DA}" dt="2024-02-26T16:56:35.969" v="378" actId="21"/>
          <ac:picMkLst>
            <pc:docMk/>
            <pc:sldMk cId="2447916379" sldId="11003"/>
            <ac:picMk id="24" creationId="{B92F087E-7202-7C93-1896-524EE6BE5183}"/>
          </ac:picMkLst>
        </pc:picChg>
        <pc:picChg chg="add del">
          <ac:chgData name="Jayakumar Subramanian" userId="d5063cbf-92a4-4738-9a11-e00f5d168c03" providerId="ADAL" clId="{F76AD02D-DEB5-094A-8793-46BDE68BF1DA}" dt="2024-02-26T16:56:35.969" v="378" actId="21"/>
          <ac:picMkLst>
            <pc:docMk/>
            <pc:sldMk cId="2447916379" sldId="11003"/>
            <ac:picMk id="25" creationId="{337F75CD-9FC7-B2B5-04AE-580F327CB487}"/>
          </ac:picMkLst>
        </pc:picChg>
        <pc:cxnChg chg="add del">
          <ac:chgData name="Jayakumar Subramanian" userId="d5063cbf-92a4-4738-9a11-e00f5d168c03" providerId="ADAL" clId="{F76AD02D-DEB5-094A-8793-46BDE68BF1DA}" dt="2024-02-26T16:56:35.969" v="378" actId="21"/>
          <ac:cxnSpMkLst>
            <pc:docMk/>
            <pc:sldMk cId="2447916379" sldId="11003"/>
            <ac:cxnSpMk id="7" creationId="{5118FDB5-D404-8982-B51B-9D5A752FF99C}"/>
          </ac:cxnSpMkLst>
        </pc:cxnChg>
        <pc:cxnChg chg="add del">
          <ac:chgData name="Jayakumar Subramanian" userId="d5063cbf-92a4-4738-9a11-e00f5d168c03" providerId="ADAL" clId="{F76AD02D-DEB5-094A-8793-46BDE68BF1DA}" dt="2024-02-26T16:56:35.969" v="378" actId="21"/>
          <ac:cxnSpMkLst>
            <pc:docMk/>
            <pc:sldMk cId="2447916379" sldId="11003"/>
            <ac:cxnSpMk id="17" creationId="{AD968611-2A90-ED25-E60D-CC18685817D6}"/>
          </ac:cxnSpMkLst>
        </pc:cxnChg>
        <pc:cxnChg chg="add del">
          <ac:chgData name="Jayakumar Subramanian" userId="d5063cbf-92a4-4738-9a11-e00f5d168c03" providerId="ADAL" clId="{F76AD02D-DEB5-094A-8793-46BDE68BF1DA}" dt="2024-02-26T16:56:35.969" v="378" actId="21"/>
          <ac:cxnSpMkLst>
            <pc:docMk/>
            <pc:sldMk cId="2447916379" sldId="11003"/>
            <ac:cxnSpMk id="21" creationId="{6FA2178F-54F4-D851-82C3-8F5DEE9DDA8C}"/>
          </ac:cxnSpMkLst>
        </pc:cxnChg>
      </pc:sldChg>
      <pc:sldChg chg="addSp delSp modSp del mod modAnim">
        <pc:chgData name="Jayakumar Subramanian" userId="d5063cbf-92a4-4738-9a11-e00f5d168c03" providerId="ADAL" clId="{F76AD02D-DEB5-094A-8793-46BDE68BF1DA}" dt="2024-02-27T04:21:17.708" v="729" actId="2696"/>
        <pc:sldMkLst>
          <pc:docMk/>
          <pc:sldMk cId="1614359072" sldId="11020"/>
        </pc:sldMkLst>
        <pc:spChg chg="add mod">
          <ac:chgData name="Jayakumar Subramanian" userId="d5063cbf-92a4-4738-9a11-e00f5d168c03" providerId="ADAL" clId="{F76AD02D-DEB5-094A-8793-46BDE68BF1DA}" dt="2024-02-27T04:20:15.783" v="716" actId="21"/>
          <ac:spMkLst>
            <pc:docMk/>
            <pc:sldMk cId="1614359072" sldId="11020"/>
            <ac:spMk id="2" creationId="{ADB5AE8C-F5A9-011D-19DC-9E96AE6D387C}"/>
          </ac:spMkLst>
        </pc:spChg>
        <pc:spChg chg="del">
          <ac:chgData name="Jayakumar Subramanian" userId="d5063cbf-92a4-4738-9a11-e00f5d168c03" providerId="ADAL" clId="{F76AD02D-DEB5-094A-8793-46BDE68BF1DA}" dt="2024-02-27T04:20:15.783" v="716" actId="21"/>
          <ac:spMkLst>
            <pc:docMk/>
            <pc:sldMk cId="1614359072" sldId="11020"/>
            <ac:spMk id="101" creationId="{03EEC2CE-FA92-BF4C-9162-274238638984}"/>
          </ac:spMkLst>
        </pc:spChg>
        <pc:spChg chg="del mod">
          <ac:chgData name="Jayakumar Subramanian" userId="d5063cbf-92a4-4738-9a11-e00f5d168c03" providerId="ADAL" clId="{F76AD02D-DEB5-094A-8793-46BDE68BF1DA}" dt="2024-02-27T04:20:15.783" v="716" actId="21"/>
          <ac:spMkLst>
            <pc:docMk/>
            <pc:sldMk cId="1614359072" sldId="11020"/>
            <ac:spMk id="102" creationId="{339A38CD-A2B0-5648-9C34-1D9709B56BF7}"/>
          </ac:spMkLst>
        </pc:spChg>
        <pc:grpChg chg="del">
          <ac:chgData name="Jayakumar Subramanian" userId="d5063cbf-92a4-4738-9a11-e00f5d168c03" providerId="ADAL" clId="{F76AD02D-DEB5-094A-8793-46BDE68BF1DA}" dt="2024-02-27T04:20:15.783" v="716" actId="21"/>
          <ac:grpSpMkLst>
            <pc:docMk/>
            <pc:sldMk cId="1614359072" sldId="11020"/>
            <ac:grpSpMk id="103" creationId="{1333BD4B-E962-E845-B44C-C42D22315BCF}"/>
          </ac:grpSpMkLst>
        </pc:grpChg>
        <pc:grpChg chg="del">
          <ac:chgData name="Jayakumar Subramanian" userId="d5063cbf-92a4-4738-9a11-e00f5d168c03" providerId="ADAL" clId="{F76AD02D-DEB5-094A-8793-46BDE68BF1DA}" dt="2024-02-27T04:20:15.783" v="716" actId="21"/>
          <ac:grpSpMkLst>
            <pc:docMk/>
            <pc:sldMk cId="1614359072" sldId="11020"/>
            <ac:grpSpMk id="109" creationId="{79A852DF-550E-FC4C-8432-BC9CC92A1DCA}"/>
          </ac:grpSpMkLst>
        </pc:grpChg>
      </pc:sldChg>
      <pc:sldChg chg="modAnim">
        <pc:chgData name="Jayakumar Subramanian" userId="d5063cbf-92a4-4738-9a11-e00f5d168c03" providerId="ADAL" clId="{F76AD02D-DEB5-094A-8793-46BDE68BF1DA}" dt="2024-02-26T17:00:33.670" v="466"/>
        <pc:sldMkLst>
          <pc:docMk/>
          <pc:sldMk cId="1902865601" sldId="11060"/>
        </pc:sldMkLst>
      </pc:sldChg>
      <pc:sldChg chg="addSp delSp modSp del mod">
        <pc:chgData name="Jayakumar Subramanian" userId="d5063cbf-92a4-4738-9a11-e00f5d168c03" providerId="ADAL" clId="{F76AD02D-DEB5-094A-8793-46BDE68BF1DA}" dt="2024-02-27T04:19:09.114" v="696" actId="2696"/>
        <pc:sldMkLst>
          <pc:docMk/>
          <pc:sldMk cId="399082864" sldId="11089"/>
        </pc:sldMkLst>
        <pc:spChg chg="del mod">
          <ac:chgData name="Jayakumar Subramanian" userId="d5063cbf-92a4-4738-9a11-e00f5d168c03" providerId="ADAL" clId="{F76AD02D-DEB5-094A-8793-46BDE68BF1DA}" dt="2024-02-26T16:49:12.708" v="232" actId="478"/>
          <ac:spMkLst>
            <pc:docMk/>
            <pc:sldMk cId="399082864" sldId="11089"/>
            <ac:spMk id="2" creationId="{2B4CDAB0-DF33-F54D-5839-97AF73F3D9E6}"/>
          </ac:spMkLst>
        </pc:spChg>
        <pc:spChg chg="add del mod">
          <ac:chgData name="Jayakumar Subramanian" userId="d5063cbf-92a4-4738-9a11-e00f5d168c03" providerId="ADAL" clId="{F76AD02D-DEB5-094A-8793-46BDE68BF1DA}" dt="2024-02-27T04:19:05.531" v="694" actId="21"/>
          <ac:spMkLst>
            <pc:docMk/>
            <pc:sldMk cId="399082864" sldId="11089"/>
            <ac:spMk id="3" creationId="{CCFF9B7F-3014-C820-2E0E-A4E61101EE69}"/>
          </ac:spMkLst>
        </pc:spChg>
        <pc:spChg chg="add mod">
          <ac:chgData name="Jayakumar Subramanian" userId="d5063cbf-92a4-4738-9a11-e00f5d168c03" providerId="ADAL" clId="{F76AD02D-DEB5-094A-8793-46BDE68BF1DA}" dt="2024-02-27T04:18:55.287" v="689" actId="21"/>
          <ac:spMkLst>
            <pc:docMk/>
            <pc:sldMk cId="399082864" sldId="11089"/>
            <ac:spMk id="4" creationId="{8D2AB05F-BF7E-E9FE-0A84-4A7803A5EB0E}"/>
          </ac:spMkLst>
        </pc:spChg>
        <pc:spChg chg="add del mod">
          <ac:chgData name="Jayakumar Subramanian" userId="d5063cbf-92a4-4738-9a11-e00f5d168c03" providerId="ADAL" clId="{F76AD02D-DEB5-094A-8793-46BDE68BF1DA}" dt="2024-02-26T16:49:22.937" v="233" actId="478"/>
          <ac:spMkLst>
            <pc:docMk/>
            <pc:sldMk cId="399082864" sldId="11089"/>
            <ac:spMk id="6" creationId="{6A298E0A-203E-D77B-3F92-668AF6F766D9}"/>
          </ac:spMkLst>
        </pc:spChg>
        <pc:picChg chg="del">
          <ac:chgData name="Jayakumar Subramanian" userId="d5063cbf-92a4-4738-9a11-e00f5d168c03" providerId="ADAL" clId="{F76AD02D-DEB5-094A-8793-46BDE68BF1DA}" dt="2024-02-27T04:18:55.287" v="689" actId="21"/>
          <ac:picMkLst>
            <pc:docMk/>
            <pc:sldMk cId="399082864" sldId="11089"/>
            <ac:picMk id="5" creationId="{0018DA0B-3E42-C1F0-D706-7FD70DCCACEE}"/>
          </ac:picMkLst>
        </pc:picChg>
      </pc:sldChg>
      <pc:sldChg chg="addSp modSp mod modAnim">
        <pc:chgData name="Jayakumar Subramanian" userId="d5063cbf-92a4-4738-9a11-e00f5d168c03" providerId="ADAL" clId="{F76AD02D-DEB5-094A-8793-46BDE68BF1DA}" dt="2024-02-27T04:07:47.502" v="552" actId="20577"/>
        <pc:sldMkLst>
          <pc:docMk/>
          <pc:sldMk cId="854698812" sldId="11090"/>
        </pc:sldMkLst>
        <pc:spChg chg="add mod">
          <ac:chgData name="Jayakumar Subramanian" userId="d5063cbf-92a4-4738-9a11-e00f5d168c03" providerId="ADAL" clId="{F76AD02D-DEB5-094A-8793-46BDE68BF1DA}" dt="2024-02-27T04:07:47.502" v="552" actId="20577"/>
          <ac:spMkLst>
            <pc:docMk/>
            <pc:sldMk cId="854698812" sldId="11090"/>
            <ac:spMk id="2" creationId="{D71F5E79-ABD7-3B82-B0B8-C06190E0BAD2}"/>
          </ac:spMkLst>
        </pc:spChg>
      </pc:sldChg>
      <pc:sldChg chg="modAnim">
        <pc:chgData name="Jayakumar Subramanian" userId="d5063cbf-92a4-4738-9a11-e00f5d168c03" providerId="ADAL" clId="{F76AD02D-DEB5-094A-8793-46BDE68BF1DA}" dt="2024-02-27T03:57:43.608" v="495"/>
        <pc:sldMkLst>
          <pc:docMk/>
          <pc:sldMk cId="1017262228" sldId="11092"/>
        </pc:sldMkLst>
      </pc:sldChg>
      <pc:sldChg chg="modAnim">
        <pc:chgData name="Jayakumar Subramanian" userId="d5063cbf-92a4-4738-9a11-e00f5d168c03" providerId="ADAL" clId="{F76AD02D-DEB5-094A-8793-46BDE68BF1DA}" dt="2024-02-27T03:53:00.096" v="493"/>
        <pc:sldMkLst>
          <pc:docMk/>
          <pc:sldMk cId="3424809445" sldId="11093"/>
        </pc:sldMkLst>
      </pc:sldChg>
      <pc:sldChg chg="modSp mod modAnim">
        <pc:chgData name="Jayakumar Subramanian" userId="d5063cbf-92a4-4738-9a11-e00f5d168c03" providerId="ADAL" clId="{F76AD02D-DEB5-094A-8793-46BDE68BF1DA}" dt="2024-02-26T17:02:34.769" v="487"/>
        <pc:sldMkLst>
          <pc:docMk/>
          <pc:sldMk cId="1456515250" sldId="11094"/>
        </pc:sldMkLst>
        <pc:spChg chg="mod">
          <ac:chgData name="Jayakumar Subramanian" userId="d5063cbf-92a4-4738-9a11-e00f5d168c03" providerId="ADAL" clId="{F76AD02D-DEB5-094A-8793-46BDE68BF1DA}" dt="2024-02-26T17:02:30.944" v="486" actId="1076"/>
          <ac:spMkLst>
            <pc:docMk/>
            <pc:sldMk cId="1456515250" sldId="11094"/>
            <ac:spMk id="52" creationId="{CB24B90F-1E17-46E6-F4BD-9ACEB89DE095}"/>
          </ac:spMkLst>
        </pc:spChg>
        <pc:grpChg chg="mod">
          <ac:chgData name="Jayakumar Subramanian" userId="d5063cbf-92a4-4738-9a11-e00f5d168c03" providerId="ADAL" clId="{F76AD02D-DEB5-094A-8793-46BDE68BF1DA}" dt="2024-02-26T17:02:26.516" v="485" actId="1076"/>
          <ac:grpSpMkLst>
            <pc:docMk/>
            <pc:sldMk cId="1456515250" sldId="11094"/>
            <ac:grpSpMk id="17" creationId="{E988160C-09AF-B2A6-18CE-E4010B701F3E}"/>
          </ac:grpSpMkLst>
        </pc:grpChg>
      </pc:sldChg>
      <pc:sldChg chg="addSp modSp mod">
        <pc:chgData name="Jayakumar Subramanian" userId="d5063cbf-92a4-4738-9a11-e00f5d168c03" providerId="ADAL" clId="{F76AD02D-DEB5-094A-8793-46BDE68BF1DA}" dt="2024-02-27T04:06:34.311" v="519" actId="14100"/>
        <pc:sldMkLst>
          <pc:docMk/>
          <pc:sldMk cId="2279603330" sldId="11095"/>
        </pc:sldMkLst>
        <pc:spChg chg="add mod">
          <ac:chgData name="Jayakumar Subramanian" userId="d5063cbf-92a4-4738-9a11-e00f5d168c03" providerId="ADAL" clId="{F76AD02D-DEB5-094A-8793-46BDE68BF1DA}" dt="2024-02-27T04:06:34.311" v="519" actId="14100"/>
          <ac:spMkLst>
            <pc:docMk/>
            <pc:sldMk cId="2279603330" sldId="11095"/>
            <ac:spMk id="3" creationId="{6477DE67-5DFD-4E9C-BC3C-628F830A93F5}"/>
          </ac:spMkLst>
        </pc:spChg>
      </pc:sldChg>
      <pc:sldChg chg="addSp delSp modSp mod">
        <pc:chgData name="Jayakumar Subramanian" userId="d5063cbf-92a4-4738-9a11-e00f5d168c03" providerId="ADAL" clId="{F76AD02D-DEB5-094A-8793-46BDE68BF1DA}" dt="2024-02-27T04:09:43.427" v="617"/>
        <pc:sldMkLst>
          <pc:docMk/>
          <pc:sldMk cId="4126267503" sldId="11096"/>
        </pc:sldMkLst>
        <pc:spChg chg="add mod">
          <ac:chgData name="Jayakumar Subramanian" userId="d5063cbf-92a4-4738-9a11-e00f5d168c03" providerId="ADAL" clId="{F76AD02D-DEB5-094A-8793-46BDE68BF1DA}" dt="2024-02-27T04:09:12.599" v="586" actId="20577"/>
          <ac:spMkLst>
            <pc:docMk/>
            <pc:sldMk cId="4126267503" sldId="11096"/>
            <ac:spMk id="2" creationId="{C748A5E1-69D0-C1FF-80A6-E0CA31EE632B}"/>
          </ac:spMkLst>
        </pc:spChg>
        <pc:spChg chg="add del mod">
          <ac:chgData name="Jayakumar Subramanian" userId="d5063cbf-92a4-4738-9a11-e00f5d168c03" providerId="ADAL" clId="{F76AD02D-DEB5-094A-8793-46BDE68BF1DA}" dt="2024-02-27T04:09:43.427" v="617"/>
          <ac:spMkLst>
            <pc:docMk/>
            <pc:sldMk cId="4126267503" sldId="11096"/>
            <ac:spMk id="3" creationId="{B6FB1D15-360E-CF06-15D2-1D498EED7A90}"/>
          </ac:spMkLst>
        </pc:spChg>
      </pc:sldChg>
      <pc:sldChg chg="del">
        <pc:chgData name="Jayakumar Subramanian" userId="d5063cbf-92a4-4738-9a11-e00f5d168c03" providerId="ADAL" clId="{F76AD02D-DEB5-094A-8793-46BDE68BF1DA}" dt="2024-02-26T16:31:19.035" v="166" actId="2696"/>
        <pc:sldMkLst>
          <pc:docMk/>
          <pc:sldMk cId="804662385" sldId="11139"/>
        </pc:sldMkLst>
      </pc:sldChg>
      <pc:sldChg chg="del">
        <pc:chgData name="Jayakumar Subramanian" userId="d5063cbf-92a4-4738-9a11-e00f5d168c03" providerId="ADAL" clId="{F76AD02D-DEB5-094A-8793-46BDE68BF1DA}" dt="2024-02-26T16:31:19.651" v="167" actId="2696"/>
        <pc:sldMkLst>
          <pc:docMk/>
          <pc:sldMk cId="2494673273" sldId="11140"/>
        </pc:sldMkLst>
      </pc:sldChg>
      <pc:sldChg chg="del">
        <pc:chgData name="Jayakumar Subramanian" userId="d5063cbf-92a4-4738-9a11-e00f5d168c03" providerId="ADAL" clId="{F76AD02D-DEB5-094A-8793-46BDE68BF1DA}" dt="2024-02-26T16:31:21.615" v="168" actId="2696"/>
        <pc:sldMkLst>
          <pc:docMk/>
          <pc:sldMk cId="2700893176" sldId="11141"/>
        </pc:sldMkLst>
      </pc:sldChg>
      <pc:sldChg chg="del">
        <pc:chgData name="Jayakumar Subramanian" userId="d5063cbf-92a4-4738-9a11-e00f5d168c03" providerId="ADAL" clId="{F76AD02D-DEB5-094A-8793-46BDE68BF1DA}" dt="2024-02-26T16:31:23.119" v="169" actId="2696"/>
        <pc:sldMkLst>
          <pc:docMk/>
          <pc:sldMk cId="686797571" sldId="11142"/>
        </pc:sldMkLst>
      </pc:sldChg>
      <pc:sldChg chg="del">
        <pc:chgData name="Jayakumar Subramanian" userId="d5063cbf-92a4-4738-9a11-e00f5d168c03" providerId="ADAL" clId="{F76AD02D-DEB5-094A-8793-46BDE68BF1DA}" dt="2024-02-26T16:31:23.908" v="170" actId="2696"/>
        <pc:sldMkLst>
          <pc:docMk/>
          <pc:sldMk cId="637667669" sldId="11143"/>
        </pc:sldMkLst>
      </pc:sldChg>
      <pc:sldChg chg="del">
        <pc:chgData name="Jayakumar Subramanian" userId="d5063cbf-92a4-4738-9a11-e00f5d168c03" providerId="ADAL" clId="{F76AD02D-DEB5-094A-8793-46BDE68BF1DA}" dt="2024-02-26T16:31:26.468" v="171" actId="2696"/>
        <pc:sldMkLst>
          <pc:docMk/>
          <pc:sldMk cId="1621244082" sldId="11144"/>
        </pc:sldMkLst>
      </pc:sldChg>
      <pc:sldChg chg="delSp del mod">
        <pc:chgData name="Jayakumar Subramanian" userId="d5063cbf-92a4-4738-9a11-e00f5d168c03" providerId="ADAL" clId="{F76AD02D-DEB5-094A-8793-46BDE68BF1DA}" dt="2024-02-26T16:46:02.075" v="210" actId="2696"/>
        <pc:sldMkLst>
          <pc:docMk/>
          <pc:sldMk cId="4100207759" sldId="11145"/>
        </pc:sldMkLst>
        <pc:spChg chg="del">
          <ac:chgData name="Jayakumar Subramanian" userId="d5063cbf-92a4-4738-9a11-e00f5d168c03" providerId="ADAL" clId="{F76AD02D-DEB5-094A-8793-46BDE68BF1DA}" dt="2024-02-26T16:45:57.357" v="208" actId="21"/>
          <ac:spMkLst>
            <pc:docMk/>
            <pc:sldMk cId="4100207759" sldId="11145"/>
            <ac:spMk id="6" creationId="{E902B265-12FC-6CFC-18DC-E5901AAA4C45}"/>
          </ac:spMkLst>
        </pc:spChg>
        <pc:spChg chg="del">
          <ac:chgData name="Jayakumar Subramanian" userId="d5063cbf-92a4-4738-9a11-e00f5d168c03" providerId="ADAL" clId="{F76AD02D-DEB5-094A-8793-46BDE68BF1DA}" dt="2024-02-26T16:45:57.357" v="208" actId="21"/>
          <ac:spMkLst>
            <pc:docMk/>
            <pc:sldMk cId="4100207759" sldId="11145"/>
            <ac:spMk id="9" creationId="{A85650C0-0D26-D255-A396-4C07B2A3BE71}"/>
          </ac:spMkLst>
        </pc:spChg>
        <pc:picChg chg="del">
          <ac:chgData name="Jayakumar Subramanian" userId="d5063cbf-92a4-4738-9a11-e00f5d168c03" providerId="ADAL" clId="{F76AD02D-DEB5-094A-8793-46BDE68BF1DA}" dt="2024-02-26T16:45:57.357" v="208" actId="21"/>
          <ac:picMkLst>
            <pc:docMk/>
            <pc:sldMk cId="4100207759" sldId="11145"/>
            <ac:picMk id="8" creationId="{A7493AF0-62F9-0179-B922-F8ECD94E5C39}"/>
          </ac:picMkLst>
        </pc:picChg>
      </pc:sldChg>
      <pc:sldChg chg="del">
        <pc:chgData name="Jayakumar Subramanian" userId="d5063cbf-92a4-4738-9a11-e00f5d168c03" providerId="ADAL" clId="{F76AD02D-DEB5-094A-8793-46BDE68BF1DA}" dt="2024-02-26T16:31:07.107" v="164" actId="2696"/>
        <pc:sldMkLst>
          <pc:docMk/>
          <pc:sldMk cId="3654500613" sldId="2147471774"/>
        </pc:sldMkLst>
      </pc:sldChg>
      <pc:sldChg chg="addSp delSp modSp del mod">
        <pc:chgData name="Jayakumar Subramanian" userId="d5063cbf-92a4-4738-9a11-e00f5d168c03" providerId="ADAL" clId="{F76AD02D-DEB5-094A-8793-46BDE68BF1DA}" dt="2024-02-26T16:32:19.412" v="187" actId="2696"/>
        <pc:sldMkLst>
          <pc:docMk/>
          <pc:sldMk cId="3484605597" sldId="2147471775"/>
        </pc:sldMkLst>
        <pc:spChg chg="add mod">
          <ac:chgData name="Jayakumar Subramanian" userId="d5063cbf-92a4-4738-9a11-e00f5d168c03" providerId="ADAL" clId="{F76AD02D-DEB5-094A-8793-46BDE68BF1DA}" dt="2024-02-26T16:32:05.253" v="181" actId="21"/>
          <ac:spMkLst>
            <pc:docMk/>
            <pc:sldMk cId="3484605597" sldId="2147471775"/>
            <ac:spMk id="6" creationId="{48223EA8-502E-F3BD-36FB-A68E4E7A3732}"/>
          </ac:spMkLst>
        </pc:spChg>
        <pc:picChg chg="del mod">
          <ac:chgData name="Jayakumar Subramanian" userId="d5063cbf-92a4-4738-9a11-e00f5d168c03" providerId="ADAL" clId="{F76AD02D-DEB5-094A-8793-46BDE68BF1DA}" dt="2024-02-26T16:32:05.253" v="181" actId="21"/>
          <ac:picMkLst>
            <pc:docMk/>
            <pc:sldMk cId="3484605597" sldId="2147471775"/>
            <ac:picMk id="5" creationId="{1D4C2A66-3AE1-C84E-AB61-CF54950733F3}"/>
          </ac:picMkLst>
        </pc:picChg>
      </pc:sldChg>
      <pc:sldChg chg="delSp del mod">
        <pc:chgData name="Jayakumar Subramanian" userId="d5063cbf-92a4-4738-9a11-e00f5d168c03" providerId="ADAL" clId="{F76AD02D-DEB5-094A-8793-46BDE68BF1DA}" dt="2024-02-26T16:33:22.165" v="196" actId="2696"/>
        <pc:sldMkLst>
          <pc:docMk/>
          <pc:sldMk cId="3223701516" sldId="2147471780"/>
        </pc:sldMkLst>
        <pc:spChg chg="del">
          <ac:chgData name="Jayakumar Subramanian" userId="d5063cbf-92a4-4738-9a11-e00f5d168c03" providerId="ADAL" clId="{F76AD02D-DEB5-094A-8793-46BDE68BF1DA}" dt="2024-02-26T16:32:40.953" v="189" actId="21"/>
          <ac:spMkLst>
            <pc:docMk/>
            <pc:sldMk cId="3223701516" sldId="2147471780"/>
            <ac:spMk id="3" creationId="{D10022A0-C79D-5D84-C5D4-22518C40F8E0}"/>
          </ac:spMkLst>
        </pc:spChg>
        <pc:picChg chg="del">
          <ac:chgData name="Jayakumar Subramanian" userId="d5063cbf-92a4-4738-9a11-e00f5d168c03" providerId="ADAL" clId="{F76AD02D-DEB5-094A-8793-46BDE68BF1DA}" dt="2024-02-26T16:32:40.953" v="189" actId="21"/>
          <ac:picMkLst>
            <pc:docMk/>
            <pc:sldMk cId="3223701516" sldId="2147471780"/>
            <ac:picMk id="6" creationId="{1EA58188-466C-7A3B-C2D9-E4D891E8E970}"/>
          </ac:picMkLst>
        </pc:picChg>
      </pc:sldChg>
      <pc:sldChg chg="del">
        <pc:chgData name="Jayakumar Subramanian" userId="d5063cbf-92a4-4738-9a11-e00f5d168c03" providerId="ADAL" clId="{F76AD02D-DEB5-094A-8793-46BDE68BF1DA}" dt="2024-02-26T16:29:19.790" v="122" actId="2696"/>
        <pc:sldMkLst>
          <pc:docMk/>
          <pc:sldMk cId="2217126828" sldId="2147474844"/>
        </pc:sldMkLst>
      </pc:sldChg>
      <pc:sldChg chg="del">
        <pc:chgData name="Jayakumar Subramanian" userId="d5063cbf-92a4-4738-9a11-e00f5d168c03" providerId="ADAL" clId="{F76AD02D-DEB5-094A-8793-46BDE68BF1DA}" dt="2024-02-26T16:28:48.288" v="121" actId="2696"/>
        <pc:sldMkLst>
          <pc:docMk/>
          <pc:sldMk cId="1435410038" sldId="2147474845"/>
        </pc:sldMkLst>
      </pc:sldChg>
      <pc:sldChg chg="addSp delSp modSp add del mod modNotes">
        <pc:chgData name="Jayakumar Subramanian" userId="d5063cbf-92a4-4738-9a11-e00f5d168c03" providerId="ADAL" clId="{F76AD02D-DEB5-094A-8793-46BDE68BF1DA}" dt="2024-02-27T04:10:42.555" v="625" actId="2696"/>
        <pc:sldMkLst>
          <pc:docMk/>
          <pc:sldMk cId="438427198" sldId="2147474846"/>
        </pc:sldMkLst>
        <pc:spChg chg="del">
          <ac:chgData name="Jayakumar Subramanian" userId="d5063cbf-92a4-4738-9a11-e00f5d168c03" providerId="ADAL" clId="{F76AD02D-DEB5-094A-8793-46BDE68BF1DA}" dt="2024-02-26T16:50:56.981" v="261" actId="478"/>
          <ac:spMkLst>
            <pc:docMk/>
            <pc:sldMk cId="438427198" sldId="2147474846"/>
            <ac:spMk id="2" creationId="{6A807BBB-18B7-5F7D-579A-0087749CBC4F}"/>
          </ac:spMkLst>
        </pc:spChg>
        <pc:spChg chg="add del mod">
          <ac:chgData name="Jayakumar Subramanian" userId="d5063cbf-92a4-4738-9a11-e00f5d168c03" providerId="ADAL" clId="{F76AD02D-DEB5-094A-8793-46BDE68BF1DA}" dt="2024-02-26T16:50:58.609" v="262" actId="478"/>
          <ac:spMkLst>
            <pc:docMk/>
            <pc:sldMk cId="438427198" sldId="2147474846"/>
            <ac:spMk id="7" creationId="{0895D4F2-3C68-BA7E-8CCC-06240D81C8C2}"/>
          </ac:spMkLst>
        </pc:spChg>
        <pc:spChg chg="del">
          <ac:chgData name="Jayakumar Subramanian" userId="d5063cbf-92a4-4738-9a11-e00f5d168c03" providerId="ADAL" clId="{F76AD02D-DEB5-094A-8793-46BDE68BF1DA}" dt="2024-02-26T16:49:34.630" v="234" actId="478"/>
          <ac:spMkLst>
            <pc:docMk/>
            <pc:sldMk cId="438427198" sldId="2147474846"/>
            <ac:spMk id="8" creationId="{3C3814A8-1317-F8B2-6637-C90A4754A4F4}"/>
          </ac:spMkLst>
        </pc:spChg>
        <pc:spChg chg="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9" creationId="{563F01F0-C9EA-8F87-C2C1-0ACAD67A0C21}"/>
          </ac:spMkLst>
        </pc:spChg>
        <pc:spChg chg="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11" creationId="{508B2FCF-E51B-AC77-EDF7-4AEB28E06C05}"/>
          </ac:spMkLst>
        </pc:spChg>
        <pc:spChg chg="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12" creationId="{AB6B5181-16AD-8EEB-8822-B616E2541CC2}"/>
          </ac:spMkLst>
        </pc:spChg>
        <pc:spChg chg="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13" creationId="{B00C9128-3BE2-3B3B-533F-792A0BBD6413}"/>
          </ac:spMkLst>
        </pc:spChg>
        <pc:spChg chg="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14" creationId="{602F518A-61AE-D373-40FA-D28B9C319431}"/>
          </ac:spMkLst>
        </pc:spChg>
        <pc:spChg chg="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15" creationId="{28982B03-F2FF-AFDA-35EC-674F8C73B739}"/>
          </ac:spMkLst>
        </pc:spChg>
        <pc:spChg chg="add mod">
          <ac:chgData name="Jayakumar Subramanian" userId="d5063cbf-92a4-4738-9a11-e00f5d168c03" providerId="ADAL" clId="{F76AD02D-DEB5-094A-8793-46BDE68BF1DA}" dt="2024-02-26T16:51:12.794" v="282" actId="20577"/>
          <ac:spMkLst>
            <pc:docMk/>
            <pc:sldMk cId="438427198" sldId="2147474846"/>
            <ac:spMk id="16" creationId="{533186FB-7AB2-2AEE-774D-FF2CEEA359DA}"/>
          </ac:spMkLst>
        </pc:spChg>
        <pc:spChg chg="add del mod">
          <ac:chgData name="Jayakumar Subramanian" userId="d5063cbf-92a4-4738-9a11-e00f5d168c03" providerId="ADAL" clId="{F76AD02D-DEB5-094A-8793-46BDE68BF1DA}" dt="2024-02-27T04:10:20.569" v="619" actId="21"/>
          <ac:spMkLst>
            <pc:docMk/>
            <pc:sldMk cId="438427198" sldId="2147474846"/>
            <ac:spMk id="18" creationId="{5A61A2A5-8B81-C8C8-6FDB-37CF7EE5E1B3}"/>
          </ac:spMkLst>
        </pc:spChg>
        <pc:picChg chg="del mod">
          <ac:chgData name="Jayakumar Subramanian" userId="d5063cbf-92a4-4738-9a11-e00f5d168c03" providerId="ADAL" clId="{F76AD02D-DEB5-094A-8793-46BDE68BF1DA}" dt="2024-02-27T04:10:20.569" v="619" actId="21"/>
          <ac:picMkLst>
            <pc:docMk/>
            <pc:sldMk cId="438427198" sldId="2147474846"/>
            <ac:picMk id="4" creationId="{5F7F091A-B660-BB27-0249-742822CDE58D}"/>
          </ac:picMkLst>
        </pc:picChg>
        <pc:picChg chg="del mod">
          <ac:chgData name="Jayakumar Subramanian" userId="d5063cbf-92a4-4738-9a11-e00f5d168c03" providerId="ADAL" clId="{F76AD02D-DEB5-094A-8793-46BDE68BF1DA}" dt="2024-02-27T04:10:20.569" v="619" actId="21"/>
          <ac:picMkLst>
            <pc:docMk/>
            <pc:sldMk cId="438427198" sldId="2147474846"/>
            <ac:picMk id="5" creationId="{28CC0A1E-D791-6EEB-5968-A375F3BEB184}"/>
          </ac:picMkLst>
        </pc:picChg>
        <pc:picChg chg="del mod">
          <ac:chgData name="Jayakumar Subramanian" userId="d5063cbf-92a4-4738-9a11-e00f5d168c03" providerId="ADAL" clId="{F76AD02D-DEB5-094A-8793-46BDE68BF1DA}" dt="2024-02-27T04:10:20.569" v="619" actId="21"/>
          <ac:picMkLst>
            <pc:docMk/>
            <pc:sldMk cId="438427198" sldId="2147474846"/>
            <ac:picMk id="6" creationId="{C649490A-418C-C728-B9A6-CC69600436EF}"/>
          </ac:picMkLst>
        </pc:picChg>
        <pc:picChg chg="del mod">
          <ac:chgData name="Jayakumar Subramanian" userId="d5063cbf-92a4-4738-9a11-e00f5d168c03" providerId="ADAL" clId="{F76AD02D-DEB5-094A-8793-46BDE68BF1DA}" dt="2024-02-27T04:10:20.569" v="619" actId="21"/>
          <ac:picMkLst>
            <pc:docMk/>
            <pc:sldMk cId="438427198" sldId="2147474846"/>
            <ac:picMk id="10" creationId="{D69D0F6A-E226-58AB-683A-BC93ADAA5ADB}"/>
          </ac:picMkLst>
        </pc:picChg>
        <pc:cxnChg chg="del mod">
          <ac:chgData name="Jayakumar Subramanian" userId="d5063cbf-92a4-4738-9a11-e00f5d168c03" providerId="ADAL" clId="{F76AD02D-DEB5-094A-8793-46BDE68BF1DA}" dt="2024-02-27T04:10:20.569" v="619" actId="21"/>
          <ac:cxnSpMkLst>
            <pc:docMk/>
            <pc:sldMk cId="438427198" sldId="2147474846"/>
            <ac:cxnSpMk id="17" creationId="{4910DCC3-EC8A-C27C-202C-4E748473EFCC}"/>
          </ac:cxnSpMkLst>
        </pc:cxnChg>
        <pc:cxnChg chg="del mod">
          <ac:chgData name="Jayakumar Subramanian" userId="d5063cbf-92a4-4738-9a11-e00f5d168c03" providerId="ADAL" clId="{F76AD02D-DEB5-094A-8793-46BDE68BF1DA}" dt="2024-02-27T04:10:20.569" v="619" actId="21"/>
          <ac:cxnSpMkLst>
            <pc:docMk/>
            <pc:sldMk cId="438427198" sldId="2147474846"/>
            <ac:cxnSpMk id="20" creationId="{E66715FC-2288-1F02-80D7-6744A112F212}"/>
          </ac:cxnSpMkLst>
        </pc:cxnChg>
      </pc:sldChg>
      <pc:sldChg chg="addSp delSp modSp add mod">
        <pc:chgData name="Jayakumar Subramanian" userId="d5063cbf-92a4-4738-9a11-e00f5d168c03" providerId="ADAL" clId="{F76AD02D-DEB5-094A-8793-46BDE68BF1DA}" dt="2024-02-27T04:13:24.108" v="684"/>
        <pc:sldMkLst>
          <pc:docMk/>
          <pc:sldMk cId="89130521" sldId="2147474847"/>
        </pc:sldMkLst>
        <pc:spChg chg="add mod">
          <ac:chgData name="Jayakumar Subramanian" userId="d5063cbf-92a4-4738-9a11-e00f5d168c03" providerId="ADAL" clId="{F76AD02D-DEB5-094A-8793-46BDE68BF1DA}" dt="2024-02-27T04:13:24.108" v="684"/>
          <ac:spMkLst>
            <pc:docMk/>
            <pc:sldMk cId="89130521" sldId="2147474847"/>
            <ac:spMk id="3" creationId="{0E733BA6-B887-D28E-2AC6-CEB77F3E1A8E}"/>
          </ac:spMkLst>
        </pc:spChg>
        <pc:spChg chg="del">
          <ac:chgData name="Jayakumar Subramanian" userId="d5063cbf-92a4-4738-9a11-e00f5d168c03" providerId="ADAL" clId="{F76AD02D-DEB5-094A-8793-46BDE68BF1DA}" dt="2024-02-26T16:32:01.556" v="180" actId="478"/>
          <ac:spMkLst>
            <pc:docMk/>
            <pc:sldMk cId="89130521" sldId="2147474847"/>
            <ac:spMk id="17" creationId="{1B14DB5E-96CF-2847-A4C1-BA085541A4DB}"/>
          </ac:spMkLst>
        </pc:spChg>
        <pc:spChg chg="mod">
          <ac:chgData name="Jayakumar Subramanian" userId="d5063cbf-92a4-4738-9a11-e00f5d168c03" providerId="ADAL" clId="{F76AD02D-DEB5-094A-8793-46BDE68BF1DA}" dt="2024-02-26T16:33:26.992" v="198" actId="20577"/>
          <ac:spMkLst>
            <pc:docMk/>
            <pc:sldMk cId="89130521" sldId="2147474847"/>
            <ac:spMk id="78" creationId="{00000000-0000-0000-0000-000000000000}"/>
          </ac:spMkLst>
        </pc:spChg>
        <pc:spChg chg="del">
          <ac:chgData name="Jayakumar Subramanian" userId="d5063cbf-92a4-4738-9a11-e00f5d168c03" providerId="ADAL" clId="{F76AD02D-DEB5-094A-8793-46BDE68BF1DA}" dt="2024-02-26T16:31:59.663" v="179" actId="478"/>
          <ac:spMkLst>
            <pc:docMk/>
            <pc:sldMk cId="89130521" sldId="2147474847"/>
            <ac:spMk id="80" creationId="{00000000-0000-0000-0000-000000000000}"/>
          </ac:spMkLst>
        </pc:spChg>
        <pc:picChg chg="add mod">
          <ac:chgData name="Jayakumar Subramanian" userId="d5063cbf-92a4-4738-9a11-e00f5d168c03" providerId="ADAL" clId="{F76AD02D-DEB5-094A-8793-46BDE68BF1DA}" dt="2024-02-26T16:32:17.933" v="186" actId="1076"/>
          <ac:picMkLst>
            <pc:docMk/>
            <pc:sldMk cId="89130521" sldId="2147474847"/>
            <ac:picMk id="2" creationId="{709A8DD1-FC7D-1F66-5E79-17018DDB3149}"/>
          </ac:picMkLst>
        </pc:picChg>
      </pc:sldChg>
      <pc:sldChg chg="addSp delSp modSp add mod">
        <pc:chgData name="Jayakumar Subramanian" userId="d5063cbf-92a4-4738-9a11-e00f5d168c03" providerId="ADAL" clId="{F76AD02D-DEB5-094A-8793-46BDE68BF1DA}" dt="2024-02-27T04:13:19.086" v="683"/>
        <pc:sldMkLst>
          <pc:docMk/>
          <pc:sldMk cId="347156907" sldId="2147474848"/>
        </pc:sldMkLst>
        <pc:spChg chg="add del mod">
          <ac:chgData name="Jayakumar Subramanian" userId="d5063cbf-92a4-4738-9a11-e00f5d168c03" providerId="ADAL" clId="{F76AD02D-DEB5-094A-8793-46BDE68BF1DA}" dt="2024-02-27T04:13:17.124" v="682" actId="478"/>
          <ac:spMkLst>
            <pc:docMk/>
            <pc:sldMk cId="347156907" sldId="2147474848"/>
            <ac:spMk id="3" creationId="{D5346BAA-AF37-0618-8706-5A5A3893F5AF}"/>
          </ac:spMkLst>
        </pc:spChg>
        <pc:spChg chg="add mod">
          <ac:chgData name="Jayakumar Subramanian" userId="d5063cbf-92a4-4738-9a11-e00f5d168c03" providerId="ADAL" clId="{F76AD02D-DEB5-094A-8793-46BDE68BF1DA}" dt="2024-02-27T04:13:19.086" v="683"/>
          <ac:spMkLst>
            <pc:docMk/>
            <pc:sldMk cId="347156907" sldId="2147474848"/>
            <ac:spMk id="5" creationId="{BB9217BA-B9B8-2D5F-95B6-342053707DE4}"/>
          </ac:spMkLst>
        </pc:spChg>
        <pc:spChg chg="mod">
          <ac:chgData name="Jayakumar Subramanian" userId="d5063cbf-92a4-4738-9a11-e00f5d168c03" providerId="ADAL" clId="{F76AD02D-DEB5-094A-8793-46BDE68BF1DA}" dt="2024-02-26T16:33:20.273" v="195" actId="20577"/>
          <ac:spMkLst>
            <pc:docMk/>
            <pc:sldMk cId="347156907" sldId="2147474848"/>
            <ac:spMk id="78" creationId="{00000000-0000-0000-0000-000000000000}"/>
          </ac:spMkLst>
        </pc:spChg>
        <pc:picChg chg="del">
          <ac:chgData name="Jayakumar Subramanian" userId="d5063cbf-92a4-4738-9a11-e00f5d168c03" providerId="ADAL" clId="{F76AD02D-DEB5-094A-8793-46BDE68BF1DA}" dt="2024-02-26T16:32:47.589" v="190" actId="478"/>
          <ac:picMkLst>
            <pc:docMk/>
            <pc:sldMk cId="347156907" sldId="2147474848"/>
            <ac:picMk id="2" creationId="{709A8DD1-FC7D-1F66-5E79-17018DDB3149}"/>
          </ac:picMkLst>
        </pc:picChg>
        <pc:picChg chg="add mod">
          <ac:chgData name="Jayakumar Subramanian" userId="d5063cbf-92a4-4738-9a11-e00f5d168c03" providerId="ADAL" clId="{F76AD02D-DEB5-094A-8793-46BDE68BF1DA}" dt="2024-02-26T16:32:48.250" v="191"/>
          <ac:picMkLst>
            <pc:docMk/>
            <pc:sldMk cId="347156907" sldId="2147474848"/>
            <ac:picMk id="4" creationId="{B14B65A6-FEA5-0A20-CF07-63268584282D}"/>
          </ac:picMkLst>
        </pc:picChg>
      </pc:sldChg>
      <pc:sldChg chg="addSp delSp modSp add mod">
        <pc:chgData name="Jayakumar Subramanian" userId="d5063cbf-92a4-4738-9a11-e00f5d168c03" providerId="ADAL" clId="{F76AD02D-DEB5-094A-8793-46BDE68BF1DA}" dt="2024-02-27T04:13:09.243" v="681" actId="20577"/>
        <pc:sldMkLst>
          <pc:docMk/>
          <pc:sldMk cId="2133465793" sldId="2147474849"/>
        </pc:sldMkLst>
        <pc:spChg chg="add mod">
          <ac:chgData name="Jayakumar Subramanian" userId="d5063cbf-92a4-4738-9a11-e00f5d168c03" providerId="ADAL" clId="{F76AD02D-DEB5-094A-8793-46BDE68BF1DA}" dt="2024-02-27T04:13:09.243" v="681" actId="20577"/>
          <ac:spMkLst>
            <pc:docMk/>
            <pc:sldMk cId="2133465793" sldId="2147474849"/>
            <ac:spMk id="2" creationId="{D8D57A91-961F-26F4-9D2C-1D2012AC22A0}"/>
          </ac:spMkLst>
        </pc:spChg>
        <pc:spChg chg="add mod">
          <ac:chgData name="Jayakumar Subramanian" userId="d5063cbf-92a4-4738-9a11-e00f5d168c03" providerId="ADAL" clId="{F76AD02D-DEB5-094A-8793-46BDE68BF1DA}" dt="2024-02-26T16:45:59.809" v="209"/>
          <ac:spMkLst>
            <pc:docMk/>
            <pc:sldMk cId="2133465793" sldId="2147474849"/>
            <ac:spMk id="4" creationId="{62883610-9EB0-D6E5-9D54-B8244A9BCC7B}"/>
          </ac:spMkLst>
        </pc:spChg>
        <pc:spChg chg="del">
          <ac:chgData name="Jayakumar Subramanian" userId="d5063cbf-92a4-4738-9a11-e00f5d168c03" providerId="ADAL" clId="{F76AD02D-DEB5-094A-8793-46BDE68BF1DA}" dt="2024-02-26T16:45:49.936" v="207" actId="478"/>
          <ac:spMkLst>
            <pc:docMk/>
            <pc:sldMk cId="2133465793" sldId="2147474849"/>
            <ac:spMk id="17" creationId="{1B14DB5E-96CF-2847-A4C1-BA085541A4DB}"/>
          </ac:spMkLst>
        </pc:spChg>
        <pc:spChg chg="mod">
          <ac:chgData name="Jayakumar Subramanian" userId="d5063cbf-92a4-4738-9a11-e00f5d168c03" providerId="ADAL" clId="{F76AD02D-DEB5-094A-8793-46BDE68BF1DA}" dt="2024-02-26T16:45:45.436" v="205" actId="20577"/>
          <ac:spMkLst>
            <pc:docMk/>
            <pc:sldMk cId="2133465793" sldId="2147474849"/>
            <ac:spMk id="78" creationId="{00000000-0000-0000-0000-000000000000}"/>
          </ac:spMkLst>
        </pc:spChg>
        <pc:spChg chg="del">
          <ac:chgData name="Jayakumar Subramanian" userId="d5063cbf-92a4-4738-9a11-e00f5d168c03" providerId="ADAL" clId="{F76AD02D-DEB5-094A-8793-46BDE68BF1DA}" dt="2024-02-26T16:45:47.913" v="206" actId="478"/>
          <ac:spMkLst>
            <pc:docMk/>
            <pc:sldMk cId="2133465793" sldId="2147474849"/>
            <ac:spMk id="80" creationId="{00000000-0000-0000-0000-000000000000}"/>
          </ac:spMkLst>
        </pc:spChg>
        <pc:picChg chg="add mod">
          <ac:chgData name="Jayakumar Subramanian" userId="d5063cbf-92a4-4738-9a11-e00f5d168c03" providerId="ADAL" clId="{F76AD02D-DEB5-094A-8793-46BDE68BF1DA}" dt="2024-02-26T16:45:59.809" v="209"/>
          <ac:picMkLst>
            <pc:docMk/>
            <pc:sldMk cId="2133465793" sldId="2147474849"/>
            <ac:picMk id="3" creationId="{33A63EAA-B40E-32B5-D325-3F04189A480D}"/>
          </ac:picMkLst>
        </pc:picChg>
      </pc:sldChg>
      <pc:sldChg chg="addSp delSp modSp add mod delAnim modAnim">
        <pc:chgData name="Jayakumar Subramanian" userId="d5063cbf-92a4-4738-9a11-e00f5d168c03" providerId="ADAL" clId="{F76AD02D-DEB5-094A-8793-46BDE68BF1DA}" dt="2024-02-27T03:57:15.908" v="494"/>
        <pc:sldMkLst>
          <pc:docMk/>
          <pc:sldMk cId="2465475805" sldId="2147474850"/>
        </pc:sldMkLst>
        <pc:spChg chg="del">
          <ac:chgData name="Jayakumar Subramanian" userId="d5063cbf-92a4-4738-9a11-e00f5d168c03" providerId="ADAL" clId="{F76AD02D-DEB5-094A-8793-46BDE68BF1DA}" dt="2024-02-26T16:52:08.246" v="286" actId="478"/>
          <ac:spMkLst>
            <pc:docMk/>
            <pc:sldMk cId="2465475805" sldId="2147474850"/>
            <ac:spMk id="5" creationId="{D7D6D6F7-1C1C-4E49-83CF-EA00FB09F0A4}"/>
          </ac:spMkLst>
        </pc:spChg>
        <pc:spChg chg="mod">
          <ac:chgData name="Jayakumar Subramanian" userId="d5063cbf-92a4-4738-9a11-e00f5d168c03" providerId="ADAL" clId="{F76AD02D-DEB5-094A-8793-46BDE68BF1DA}" dt="2024-02-26T16:54:36.407" v="349" actId="20577"/>
          <ac:spMkLst>
            <pc:docMk/>
            <pc:sldMk cId="2465475805" sldId="2147474850"/>
            <ac:spMk id="7" creationId="{A1B22E23-F1B7-3949-9A07-C1958A5245B5}"/>
          </ac:spMkLst>
        </pc:spChg>
        <pc:spChg chg="mod">
          <ac:chgData name="Jayakumar Subramanian" userId="d5063cbf-92a4-4738-9a11-e00f5d168c03" providerId="ADAL" clId="{F76AD02D-DEB5-094A-8793-46BDE68BF1DA}" dt="2024-02-26T16:53:26.298" v="315" actId="207"/>
          <ac:spMkLst>
            <pc:docMk/>
            <pc:sldMk cId="2465475805" sldId="2147474850"/>
            <ac:spMk id="8" creationId="{EBB5AB51-33F3-D2E5-4996-BEEC7F8B9CF5}"/>
          </ac:spMkLst>
        </pc:spChg>
        <pc:spChg chg="mod">
          <ac:chgData name="Jayakumar Subramanian" userId="d5063cbf-92a4-4738-9a11-e00f5d168c03" providerId="ADAL" clId="{F76AD02D-DEB5-094A-8793-46BDE68BF1DA}" dt="2024-02-26T16:53:29.727" v="316" actId="208"/>
          <ac:spMkLst>
            <pc:docMk/>
            <pc:sldMk cId="2465475805" sldId="2147474850"/>
            <ac:spMk id="9" creationId="{67153E7B-530B-8048-3FA6-F287CA424328}"/>
          </ac:spMkLst>
        </pc:spChg>
        <pc:spChg chg="del">
          <ac:chgData name="Jayakumar Subramanian" userId="d5063cbf-92a4-4738-9a11-e00f5d168c03" providerId="ADAL" clId="{F76AD02D-DEB5-094A-8793-46BDE68BF1DA}" dt="2024-02-26T16:52:08.246" v="286" actId="478"/>
          <ac:spMkLst>
            <pc:docMk/>
            <pc:sldMk cId="2465475805" sldId="2147474850"/>
            <ac:spMk id="12" creationId="{F2F4FD0B-DAC4-CB4C-B7A5-4AD356A4E6BC}"/>
          </ac:spMkLst>
        </pc:spChg>
        <pc:spChg chg="del">
          <ac:chgData name="Jayakumar Subramanian" userId="d5063cbf-92a4-4738-9a11-e00f5d168c03" providerId="ADAL" clId="{F76AD02D-DEB5-094A-8793-46BDE68BF1DA}" dt="2024-02-26T16:52:08.246" v="286" actId="478"/>
          <ac:spMkLst>
            <pc:docMk/>
            <pc:sldMk cId="2465475805" sldId="2147474850"/>
            <ac:spMk id="13" creationId="{B29ADF1E-C8E7-CA49-A152-1D4B9DE815A4}"/>
          </ac:spMkLst>
        </pc:spChg>
        <pc:spChg chg="mod">
          <ac:chgData name="Jayakumar Subramanian" userId="d5063cbf-92a4-4738-9a11-e00f5d168c03" providerId="ADAL" clId="{F76AD02D-DEB5-094A-8793-46BDE68BF1DA}" dt="2024-02-26T16:54:14.112" v="326" actId="20577"/>
          <ac:spMkLst>
            <pc:docMk/>
            <pc:sldMk cId="2465475805" sldId="2147474850"/>
            <ac:spMk id="16" creationId="{AC2C99BE-1F52-F785-3725-0D0A0ED5EAC7}"/>
          </ac:spMkLst>
        </pc:spChg>
        <pc:spChg chg="mod">
          <ac:chgData name="Jayakumar Subramanian" userId="d5063cbf-92a4-4738-9a11-e00f5d168c03" providerId="ADAL" clId="{F76AD02D-DEB5-094A-8793-46BDE68BF1DA}" dt="2024-02-26T16:53:38.837" v="318" actId="208"/>
          <ac:spMkLst>
            <pc:docMk/>
            <pc:sldMk cId="2465475805" sldId="2147474850"/>
            <ac:spMk id="17" creationId="{2094CEF3-AF9F-9765-DB54-D05E3C499CAF}"/>
          </ac:spMkLst>
        </pc:spChg>
        <pc:spChg chg="mod">
          <ac:chgData name="Jayakumar Subramanian" userId="d5063cbf-92a4-4738-9a11-e00f5d168c03" providerId="ADAL" clId="{F76AD02D-DEB5-094A-8793-46BDE68BF1DA}" dt="2024-02-26T16:54:19.633" v="327" actId="255"/>
          <ac:spMkLst>
            <pc:docMk/>
            <pc:sldMk cId="2465475805" sldId="2147474850"/>
            <ac:spMk id="25" creationId="{0DACDB0F-5FEE-E2BA-007B-46346A1DFDF6}"/>
          </ac:spMkLst>
        </pc:spChg>
        <pc:spChg chg="mod">
          <ac:chgData name="Jayakumar Subramanian" userId="d5063cbf-92a4-4738-9a11-e00f5d168c03" providerId="ADAL" clId="{F76AD02D-DEB5-094A-8793-46BDE68BF1DA}" dt="2024-02-26T16:59:37.943" v="463" actId="208"/>
          <ac:spMkLst>
            <pc:docMk/>
            <pc:sldMk cId="2465475805" sldId="2147474850"/>
            <ac:spMk id="26" creationId="{E51918C3-AA45-A2D1-8607-9E7D42C16A39}"/>
          </ac:spMkLst>
        </pc:spChg>
        <pc:spChg chg="del">
          <ac:chgData name="Jayakumar Subramanian" userId="d5063cbf-92a4-4738-9a11-e00f5d168c03" providerId="ADAL" clId="{F76AD02D-DEB5-094A-8793-46BDE68BF1DA}" dt="2024-02-26T16:52:10.118" v="287" actId="478"/>
          <ac:spMkLst>
            <pc:docMk/>
            <pc:sldMk cId="2465475805" sldId="2147474850"/>
            <ac:spMk id="27" creationId="{EA6892ED-D23A-C742-A597-6BC73BBDDF9E}"/>
          </ac:spMkLst>
        </pc:spChg>
        <pc:spChg chg="del">
          <ac:chgData name="Jayakumar Subramanian" userId="d5063cbf-92a4-4738-9a11-e00f5d168c03" providerId="ADAL" clId="{F76AD02D-DEB5-094A-8793-46BDE68BF1DA}" dt="2024-02-26T16:52:08.246" v="286" actId="478"/>
          <ac:spMkLst>
            <pc:docMk/>
            <pc:sldMk cId="2465475805" sldId="2147474850"/>
            <ac:spMk id="28" creationId="{88A4EFC2-4326-4A4C-9FE1-E428A94F3710}"/>
          </ac:spMkLst>
        </pc:spChg>
        <pc:spChg chg="add mod">
          <ac:chgData name="Jayakumar Subramanian" userId="d5063cbf-92a4-4738-9a11-e00f5d168c03" providerId="ADAL" clId="{F76AD02D-DEB5-094A-8793-46BDE68BF1DA}" dt="2024-02-26T16:53:13.086" v="313" actId="14100"/>
          <ac:spMkLst>
            <pc:docMk/>
            <pc:sldMk cId="2465475805" sldId="2147474850"/>
            <ac:spMk id="31" creationId="{512EF1CE-8A1C-EF12-DD3E-9D416D46083D}"/>
          </ac:spMkLst>
        </pc:spChg>
        <pc:spChg chg="add del mod">
          <ac:chgData name="Jayakumar Subramanian" userId="d5063cbf-92a4-4738-9a11-e00f5d168c03" providerId="ADAL" clId="{F76AD02D-DEB5-094A-8793-46BDE68BF1DA}" dt="2024-02-26T16:53:03.484" v="311" actId="478"/>
          <ac:spMkLst>
            <pc:docMk/>
            <pc:sldMk cId="2465475805" sldId="2147474850"/>
            <ac:spMk id="32" creationId="{351189BF-F198-D011-2C5B-2380BF84E795}"/>
          </ac:spMkLst>
        </pc:spChg>
        <pc:grpChg chg="del">
          <ac:chgData name="Jayakumar Subramanian" userId="d5063cbf-92a4-4738-9a11-e00f5d168c03" providerId="ADAL" clId="{F76AD02D-DEB5-094A-8793-46BDE68BF1DA}" dt="2024-02-26T16:52:08.246" v="286" actId="478"/>
          <ac:grpSpMkLst>
            <pc:docMk/>
            <pc:sldMk cId="2465475805" sldId="2147474850"/>
            <ac:grpSpMk id="2" creationId="{799E48B8-5F69-3E44-AC0F-AD5DDD656635}"/>
          </ac:grpSpMkLst>
        </pc:grpChg>
        <pc:grpChg chg="add mod">
          <ac:chgData name="Jayakumar Subramanian" userId="d5063cbf-92a4-4738-9a11-e00f5d168c03" providerId="ADAL" clId="{F76AD02D-DEB5-094A-8793-46BDE68BF1DA}" dt="2024-02-26T16:53:07.192" v="312" actId="1076"/>
          <ac:grpSpMkLst>
            <pc:docMk/>
            <pc:sldMk cId="2465475805" sldId="2147474850"/>
            <ac:grpSpMk id="4" creationId="{628DCB6A-8210-B611-FFEB-58670C8B6BDF}"/>
          </ac:grpSpMkLst>
        </pc:grpChg>
        <pc:grpChg chg="add mod">
          <ac:chgData name="Jayakumar Subramanian" userId="d5063cbf-92a4-4738-9a11-e00f5d168c03" providerId="ADAL" clId="{F76AD02D-DEB5-094A-8793-46BDE68BF1DA}" dt="2024-02-26T16:52:55.127" v="309" actId="1076"/>
          <ac:grpSpMkLst>
            <pc:docMk/>
            <pc:sldMk cId="2465475805" sldId="2147474850"/>
            <ac:grpSpMk id="14" creationId="{9A95BE3F-B712-47D0-1E0E-9596FC1654DB}"/>
          </ac:grpSpMkLst>
        </pc:grpChg>
        <pc:grpChg chg="add mod">
          <ac:chgData name="Jayakumar Subramanian" userId="d5063cbf-92a4-4738-9a11-e00f5d168c03" providerId="ADAL" clId="{F76AD02D-DEB5-094A-8793-46BDE68BF1DA}" dt="2024-02-26T16:53:00.004" v="310" actId="1076"/>
          <ac:grpSpMkLst>
            <pc:docMk/>
            <pc:sldMk cId="2465475805" sldId="2147474850"/>
            <ac:grpSpMk id="18" creationId="{6B7C7E5B-2812-42EC-ECEA-5BB54F5DB33D}"/>
          </ac:grpSpMkLst>
        </pc:grpChg>
        <pc:picChg chg="del">
          <ac:chgData name="Jayakumar Subramanian" userId="d5063cbf-92a4-4738-9a11-e00f5d168c03" providerId="ADAL" clId="{F76AD02D-DEB5-094A-8793-46BDE68BF1DA}" dt="2024-02-26T16:52:08.246" v="286" actId="478"/>
          <ac:picMkLst>
            <pc:docMk/>
            <pc:sldMk cId="2465475805" sldId="2147474850"/>
            <ac:picMk id="3" creationId="{7E7BAEAC-4CE5-634B-92DF-4125616786D9}"/>
          </ac:picMkLst>
        </pc:picChg>
        <pc:picChg chg="mod">
          <ac:chgData name="Jayakumar Subramanian" userId="d5063cbf-92a4-4738-9a11-e00f5d168c03" providerId="ADAL" clId="{F76AD02D-DEB5-094A-8793-46BDE68BF1DA}" dt="2024-02-26T16:52:29.828" v="289"/>
          <ac:picMkLst>
            <pc:docMk/>
            <pc:sldMk cId="2465475805" sldId="2147474850"/>
            <ac:picMk id="6" creationId="{D0EEB4E0-3DB0-F7B8-5606-1C0B477F06ED}"/>
          </ac:picMkLst>
        </pc:picChg>
        <pc:picChg chg="mod">
          <ac:chgData name="Jayakumar Subramanian" userId="d5063cbf-92a4-4738-9a11-e00f5d168c03" providerId="ADAL" clId="{F76AD02D-DEB5-094A-8793-46BDE68BF1DA}" dt="2024-02-26T16:52:29.828" v="289"/>
          <ac:picMkLst>
            <pc:docMk/>
            <pc:sldMk cId="2465475805" sldId="2147474850"/>
            <ac:picMk id="15" creationId="{323DB165-52BF-4460-F283-B6D53CF26488}"/>
          </ac:picMkLst>
        </pc:picChg>
        <pc:picChg chg="mod">
          <ac:chgData name="Jayakumar Subramanian" userId="d5063cbf-92a4-4738-9a11-e00f5d168c03" providerId="ADAL" clId="{F76AD02D-DEB5-094A-8793-46BDE68BF1DA}" dt="2024-02-26T16:52:29.828" v="289"/>
          <ac:picMkLst>
            <pc:docMk/>
            <pc:sldMk cId="2465475805" sldId="2147474850"/>
            <ac:picMk id="19" creationId="{1C9DD394-D451-BCCD-BAB0-23CE84A675C6}"/>
          </ac:picMkLst>
        </pc:picChg>
        <pc:picChg chg="mod">
          <ac:chgData name="Jayakumar Subramanian" userId="d5063cbf-92a4-4738-9a11-e00f5d168c03" providerId="ADAL" clId="{F76AD02D-DEB5-094A-8793-46BDE68BF1DA}" dt="2024-02-26T16:52:29.828" v="289"/>
          <ac:picMkLst>
            <pc:docMk/>
            <pc:sldMk cId="2465475805" sldId="2147474850"/>
            <ac:picMk id="20" creationId="{D23ABB72-5810-5A35-ECF5-233160A6551E}"/>
          </ac:picMkLst>
        </pc:picChg>
        <pc:picChg chg="mod">
          <ac:chgData name="Jayakumar Subramanian" userId="d5063cbf-92a4-4738-9a11-e00f5d168c03" providerId="ADAL" clId="{F76AD02D-DEB5-094A-8793-46BDE68BF1DA}" dt="2024-02-26T16:52:29.828" v="289"/>
          <ac:picMkLst>
            <pc:docMk/>
            <pc:sldMk cId="2465475805" sldId="2147474850"/>
            <ac:picMk id="21" creationId="{D9A96BB7-83A9-3EF8-9A26-6466A24B32CA}"/>
          </ac:picMkLst>
        </pc:picChg>
        <pc:picChg chg="mod">
          <ac:chgData name="Jayakumar Subramanian" userId="d5063cbf-92a4-4738-9a11-e00f5d168c03" providerId="ADAL" clId="{F76AD02D-DEB5-094A-8793-46BDE68BF1DA}" dt="2024-02-26T16:52:29.828" v="289"/>
          <ac:picMkLst>
            <pc:docMk/>
            <pc:sldMk cId="2465475805" sldId="2147474850"/>
            <ac:picMk id="22" creationId="{7D764A32-6111-391A-28F5-C7007E6F9D22}"/>
          </ac:picMkLst>
        </pc:picChg>
        <pc:cxnChg chg="add mod">
          <ac:chgData name="Jayakumar Subramanian" userId="d5063cbf-92a4-4738-9a11-e00f5d168c03" providerId="ADAL" clId="{F76AD02D-DEB5-094A-8793-46BDE68BF1DA}" dt="2024-02-26T16:53:42.468" v="319" actId="208"/>
          <ac:cxnSpMkLst>
            <pc:docMk/>
            <pc:sldMk cId="2465475805" sldId="2147474850"/>
            <ac:cxnSpMk id="29" creationId="{4AD4F134-C7F9-11A0-B56A-A7664B14D5E1}"/>
          </ac:cxnSpMkLst>
        </pc:cxnChg>
        <pc:cxnChg chg="add mod">
          <ac:chgData name="Jayakumar Subramanian" userId="d5063cbf-92a4-4738-9a11-e00f5d168c03" providerId="ADAL" clId="{F76AD02D-DEB5-094A-8793-46BDE68BF1DA}" dt="2024-02-26T16:53:56.623" v="322" actId="14100"/>
          <ac:cxnSpMkLst>
            <pc:docMk/>
            <pc:sldMk cId="2465475805" sldId="2147474850"/>
            <ac:cxnSpMk id="30" creationId="{46A210C0-A023-037F-5508-76E0BB0A2F8D}"/>
          </ac:cxnSpMkLst>
        </pc:cxnChg>
      </pc:sldChg>
      <pc:sldChg chg="addSp delSp modSp new mod modAnim">
        <pc:chgData name="Jayakumar Subramanian" userId="d5063cbf-92a4-4738-9a11-e00f5d168c03" providerId="ADAL" clId="{F76AD02D-DEB5-094A-8793-46BDE68BF1DA}" dt="2024-02-26T17:04:07.807" v="492"/>
        <pc:sldMkLst>
          <pc:docMk/>
          <pc:sldMk cId="1404285877" sldId="2147474851"/>
        </pc:sldMkLst>
        <pc:spChg chg="del mod">
          <ac:chgData name="Jayakumar Subramanian" userId="d5063cbf-92a4-4738-9a11-e00f5d168c03" providerId="ADAL" clId="{F76AD02D-DEB5-094A-8793-46BDE68BF1DA}" dt="2024-02-26T16:56:04.267" v="370" actId="478"/>
          <ac:spMkLst>
            <pc:docMk/>
            <pc:sldMk cId="1404285877" sldId="2147474851"/>
            <ac:spMk id="2" creationId="{F9563883-5E18-EDA8-40C9-D97B3D0E4835}"/>
          </ac:spMkLst>
        </pc:spChg>
        <pc:spChg chg="del">
          <ac:chgData name="Jayakumar Subramanian" userId="d5063cbf-92a4-4738-9a11-e00f5d168c03" providerId="ADAL" clId="{F76AD02D-DEB5-094A-8793-46BDE68BF1DA}" dt="2024-02-26T16:56:21.471" v="375" actId="478"/>
          <ac:spMkLst>
            <pc:docMk/>
            <pc:sldMk cId="1404285877" sldId="2147474851"/>
            <ac:spMk id="3" creationId="{7041515C-CE8C-F66A-91B6-D1874A149167}"/>
          </ac:spMkLst>
        </pc:spChg>
        <pc:spChg chg="add mod">
          <ac:chgData name="Jayakumar Subramanian" userId="d5063cbf-92a4-4738-9a11-e00f5d168c03" providerId="ADAL" clId="{F76AD02D-DEB5-094A-8793-46BDE68BF1DA}" dt="2024-02-26T16:56:19.133" v="374" actId="20577"/>
          <ac:spMkLst>
            <pc:docMk/>
            <pc:sldMk cId="1404285877" sldId="2147474851"/>
            <ac:spMk id="4" creationId="{15E9E658-BBD3-16CD-3E2A-37C9033E0653}"/>
          </ac:spMkLst>
        </pc:spChg>
        <pc:spChg chg="add mod">
          <ac:chgData name="Jayakumar Subramanian" userId="d5063cbf-92a4-4738-9a11-e00f5d168c03" providerId="ADAL" clId="{F76AD02D-DEB5-094A-8793-46BDE68BF1DA}" dt="2024-02-26T16:58:00.270" v="420" actId="255"/>
          <ac:spMkLst>
            <pc:docMk/>
            <pc:sldMk cId="1404285877" sldId="2147474851"/>
            <ac:spMk id="11" creationId="{613ECAC9-2773-2434-ACD3-F87A49311202}"/>
          </ac:spMkLst>
        </pc:spChg>
        <pc:spChg chg="add mod">
          <ac:chgData name="Jayakumar Subramanian" userId="d5063cbf-92a4-4738-9a11-e00f5d168c03" providerId="ADAL" clId="{F76AD02D-DEB5-094A-8793-46BDE68BF1DA}" dt="2024-02-26T16:58:00.270" v="420" actId="255"/>
          <ac:spMkLst>
            <pc:docMk/>
            <pc:sldMk cId="1404285877" sldId="2147474851"/>
            <ac:spMk id="14" creationId="{FD0F4022-8601-F5DE-33B9-9B50E01E22FC}"/>
          </ac:spMkLst>
        </pc:spChg>
        <pc:spChg chg="add mod">
          <ac:chgData name="Jayakumar Subramanian" userId="d5063cbf-92a4-4738-9a11-e00f5d168c03" providerId="ADAL" clId="{F76AD02D-DEB5-094A-8793-46BDE68BF1DA}" dt="2024-02-26T16:58:00.270" v="420" actId="255"/>
          <ac:spMkLst>
            <pc:docMk/>
            <pc:sldMk cId="1404285877" sldId="2147474851"/>
            <ac:spMk id="16" creationId="{4E40FF22-02C6-B58E-EF81-0F2EB740976E}"/>
          </ac:spMkLst>
        </pc:spChg>
        <pc:spChg chg="add mod">
          <ac:chgData name="Jayakumar Subramanian" userId="d5063cbf-92a4-4738-9a11-e00f5d168c03" providerId="ADAL" clId="{F76AD02D-DEB5-094A-8793-46BDE68BF1DA}" dt="2024-02-26T16:58:15.081" v="423" actId="255"/>
          <ac:spMkLst>
            <pc:docMk/>
            <pc:sldMk cId="1404285877" sldId="2147474851"/>
            <ac:spMk id="17" creationId="{001FBFAD-5EA1-7060-A7CD-DE86923F5B63}"/>
          </ac:spMkLst>
        </pc:spChg>
        <pc:spChg chg="add mod">
          <ac:chgData name="Jayakumar Subramanian" userId="d5063cbf-92a4-4738-9a11-e00f5d168c03" providerId="ADAL" clId="{F76AD02D-DEB5-094A-8793-46BDE68BF1DA}" dt="2024-02-26T16:58:07.983" v="421" actId="255"/>
          <ac:spMkLst>
            <pc:docMk/>
            <pc:sldMk cId="1404285877" sldId="2147474851"/>
            <ac:spMk id="20" creationId="{E1082092-D016-A37C-1050-BCB5A25F4987}"/>
          </ac:spMkLst>
        </pc:spChg>
        <pc:spChg chg="add mod">
          <ac:chgData name="Jayakumar Subramanian" userId="d5063cbf-92a4-4738-9a11-e00f5d168c03" providerId="ADAL" clId="{F76AD02D-DEB5-094A-8793-46BDE68BF1DA}" dt="2024-02-26T16:57:06.084" v="393" actId="208"/>
          <ac:spMkLst>
            <pc:docMk/>
            <pc:sldMk cId="1404285877" sldId="2147474851"/>
            <ac:spMk id="21" creationId="{667916F8-EE5C-0AC2-526F-D898BED74D15}"/>
          </ac:spMkLst>
        </pc:spChg>
        <pc:spChg chg="add mod">
          <ac:chgData name="Jayakumar Subramanian" userId="d5063cbf-92a4-4738-9a11-e00f5d168c03" providerId="ADAL" clId="{F76AD02D-DEB5-094A-8793-46BDE68BF1DA}" dt="2024-02-26T16:57:20.075" v="413" actId="207"/>
          <ac:spMkLst>
            <pc:docMk/>
            <pc:sldMk cId="1404285877" sldId="2147474851"/>
            <ac:spMk id="22" creationId="{440D9C59-A197-10D0-94D7-E32EE6B237BE}"/>
          </ac:spMkLst>
        </pc:spChg>
        <pc:spChg chg="add mod">
          <ac:chgData name="Jayakumar Subramanian" userId="d5063cbf-92a4-4738-9a11-e00f5d168c03" providerId="ADAL" clId="{F76AD02D-DEB5-094A-8793-46BDE68BF1DA}" dt="2024-02-26T16:58:36.013" v="461" actId="1036"/>
          <ac:spMkLst>
            <pc:docMk/>
            <pc:sldMk cId="1404285877" sldId="2147474851"/>
            <ac:spMk id="23" creationId="{DAC95F05-A5BF-E86B-EC14-AFE06A232F6B}"/>
          </ac:spMkLst>
        </pc:spChg>
        <pc:spChg chg="add del mod">
          <ac:chgData name="Jayakumar Subramanian" userId="d5063cbf-92a4-4738-9a11-e00f5d168c03" providerId="ADAL" clId="{F76AD02D-DEB5-094A-8793-46BDE68BF1DA}" dt="2024-02-26T16:58:22.338" v="426"/>
          <ac:spMkLst>
            <pc:docMk/>
            <pc:sldMk cId="1404285877" sldId="2147474851"/>
            <ac:spMk id="25" creationId="{7C3086DC-EC86-7A48-B9BE-7909F8973C7D}"/>
          </ac:spMkLst>
        </pc:spChg>
        <pc:grpChg chg="add mod">
          <ac:chgData name="Jayakumar Subramanian" userId="d5063cbf-92a4-4738-9a11-e00f5d168c03" providerId="ADAL" clId="{F76AD02D-DEB5-094A-8793-46BDE68BF1DA}" dt="2024-02-26T16:56:47.405" v="380" actId="14100"/>
          <ac:grpSpMkLst>
            <pc:docMk/>
            <pc:sldMk cId="1404285877" sldId="2147474851"/>
            <ac:grpSpMk id="5" creationId="{D6A9FA3A-338E-6030-6CE0-609AB421B0D2}"/>
          </ac:grpSpMkLst>
        </pc:grpChg>
        <pc:grpChg chg="add mod">
          <ac:chgData name="Jayakumar Subramanian" userId="d5063cbf-92a4-4738-9a11-e00f5d168c03" providerId="ADAL" clId="{F76AD02D-DEB5-094A-8793-46BDE68BF1DA}" dt="2024-02-26T16:56:47.405" v="380" actId="14100"/>
          <ac:grpSpMkLst>
            <pc:docMk/>
            <pc:sldMk cId="1404285877" sldId="2147474851"/>
            <ac:grpSpMk id="8" creationId="{4FF8DF2A-0810-210E-F4C7-3210C981290A}"/>
          </ac:grpSpMkLst>
        </pc:grpChg>
        <pc:picChg chg="mod">
          <ac:chgData name="Jayakumar Subramanian" userId="d5063cbf-92a4-4738-9a11-e00f5d168c03" providerId="ADAL" clId="{F76AD02D-DEB5-094A-8793-46BDE68BF1DA}" dt="2024-02-26T16:56:47.405" v="380" actId="14100"/>
          <ac:picMkLst>
            <pc:docMk/>
            <pc:sldMk cId="1404285877" sldId="2147474851"/>
            <ac:picMk id="6" creationId="{B6DBC72B-F8E7-EFA7-E691-0CD4D9EBB44F}"/>
          </ac:picMkLst>
        </pc:picChg>
        <pc:picChg chg="mod">
          <ac:chgData name="Jayakumar Subramanian" userId="d5063cbf-92a4-4738-9a11-e00f5d168c03" providerId="ADAL" clId="{F76AD02D-DEB5-094A-8793-46BDE68BF1DA}" dt="2024-02-26T16:56:47.405" v="380" actId="14100"/>
          <ac:picMkLst>
            <pc:docMk/>
            <pc:sldMk cId="1404285877" sldId="2147474851"/>
            <ac:picMk id="7" creationId="{93980D74-AEAF-38B1-BBFA-385145358254}"/>
          </ac:picMkLst>
        </pc:picChg>
        <pc:picChg chg="mod">
          <ac:chgData name="Jayakumar Subramanian" userId="d5063cbf-92a4-4738-9a11-e00f5d168c03" providerId="ADAL" clId="{F76AD02D-DEB5-094A-8793-46BDE68BF1DA}" dt="2024-02-26T16:56:47.405" v="380" actId="14100"/>
          <ac:picMkLst>
            <pc:docMk/>
            <pc:sldMk cId="1404285877" sldId="2147474851"/>
            <ac:picMk id="9" creationId="{ADB4BAC9-FE88-7AC3-2E55-AFBD4F36E37B}"/>
          </ac:picMkLst>
        </pc:picChg>
        <pc:picChg chg="mod">
          <ac:chgData name="Jayakumar Subramanian" userId="d5063cbf-92a4-4738-9a11-e00f5d168c03" providerId="ADAL" clId="{F76AD02D-DEB5-094A-8793-46BDE68BF1DA}" dt="2024-02-26T16:56:47.405" v="380" actId="14100"/>
          <ac:picMkLst>
            <pc:docMk/>
            <pc:sldMk cId="1404285877" sldId="2147474851"/>
            <ac:picMk id="10" creationId="{07F8F759-FA70-9FD5-B95A-FB537A5A62EA}"/>
          </ac:picMkLst>
        </pc:picChg>
        <pc:picChg chg="add mod">
          <ac:chgData name="Jayakumar Subramanian" userId="d5063cbf-92a4-4738-9a11-e00f5d168c03" providerId="ADAL" clId="{F76AD02D-DEB5-094A-8793-46BDE68BF1DA}" dt="2024-02-26T16:56:38.275" v="379"/>
          <ac:picMkLst>
            <pc:docMk/>
            <pc:sldMk cId="1404285877" sldId="2147474851"/>
            <ac:picMk id="18" creationId="{E37080AF-9918-A78E-A0F7-48F553455F4E}"/>
          </ac:picMkLst>
        </pc:picChg>
        <pc:picChg chg="add mod">
          <ac:chgData name="Jayakumar Subramanian" userId="d5063cbf-92a4-4738-9a11-e00f5d168c03" providerId="ADAL" clId="{F76AD02D-DEB5-094A-8793-46BDE68BF1DA}" dt="2024-02-26T16:56:38.275" v="379"/>
          <ac:picMkLst>
            <pc:docMk/>
            <pc:sldMk cId="1404285877" sldId="2147474851"/>
            <ac:picMk id="19" creationId="{BD7795F6-DC86-AD30-97C2-6A0ADCD54683}"/>
          </ac:picMkLst>
        </pc:picChg>
        <pc:picChg chg="add mod">
          <ac:chgData name="Jayakumar Subramanian" userId="d5063cbf-92a4-4738-9a11-e00f5d168c03" providerId="ADAL" clId="{F76AD02D-DEB5-094A-8793-46BDE68BF1DA}" dt="2024-02-26T16:57:45.655" v="419" actId="1076"/>
          <ac:picMkLst>
            <pc:docMk/>
            <pc:sldMk cId="1404285877" sldId="2147474851"/>
            <ac:picMk id="24" creationId="{E61AA5B3-F1F4-6BF0-75ED-AC12C3593ECA}"/>
          </ac:picMkLst>
        </pc:picChg>
        <pc:cxnChg chg="add mod">
          <ac:chgData name="Jayakumar Subramanian" userId="d5063cbf-92a4-4738-9a11-e00f5d168c03" providerId="ADAL" clId="{F76AD02D-DEB5-094A-8793-46BDE68BF1DA}" dt="2024-02-26T16:56:57.384" v="381" actId="208"/>
          <ac:cxnSpMkLst>
            <pc:docMk/>
            <pc:sldMk cId="1404285877" sldId="2147474851"/>
            <ac:cxnSpMk id="12" creationId="{EF8B0F05-12B2-40CD-51B2-16791A6A2C87}"/>
          </ac:cxnSpMkLst>
        </pc:cxnChg>
        <pc:cxnChg chg="add mod">
          <ac:chgData name="Jayakumar Subramanian" userId="d5063cbf-92a4-4738-9a11-e00f5d168c03" providerId="ADAL" clId="{F76AD02D-DEB5-094A-8793-46BDE68BF1DA}" dt="2024-02-26T16:56:57.384" v="381" actId="208"/>
          <ac:cxnSpMkLst>
            <pc:docMk/>
            <pc:sldMk cId="1404285877" sldId="2147474851"/>
            <ac:cxnSpMk id="13" creationId="{1FC53D8A-A2D4-50D8-8E3A-D6F6DC66A6D9}"/>
          </ac:cxnSpMkLst>
        </pc:cxnChg>
        <pc:cxnChg chg="add mod">
          <ac:chgData name="Jayakumar Subramanian" userId="d5063cbf-92a4-4738-9a11-e00f5d168c03" providerId="ADAL" clId="{F76AD02D-DEB5-094A-8793-46BDE68BF1DA}" dt="2024-02-26T16:56:57.384" v="381" actId="208"/>
          <ac:cxnSpMkLst>
            <pc:docMk/>
            <pc:sldMk cId="1404285877" sldId="2147474851"/>
            <ac:cxnSpMk id="15" creationId="{E7371301-AD32-4E1E-C307-C5D014073012}"/>
          </ac:cxnSpMkLst>
        </pc:cxnChg>
      </pc:sldChg>
      <pc:sldChg chg="addSp delSp modSp new mod">
        <pc:chgData name="Jayakumar Subramanian" userId="d5063cbf-92a4-4738-9a11-e00f5d168c03" providerId="ADAL" clId="{F76AD02D-DEB5-094A-8793-46BDE68BF1DA}" dt="2024-02-27T04:10:38.360" v="624"/>
        <pc:sldMkLst>
          <pc:docMk/>
          <pc:sldMk cId="831011235" sldId="2147474852"/>
        </pc:sldMkLst>
        <pc:spChg chg="del mod">
          <ac:chgData name="Jayakumar Subramanian" userId="d5063cbf-92a4-4738-9a11-e00f5d168c03" providerId="ADAL" clId="{F76AD02D-DEB5-094A-8793-46BDE68BF1DA}" dt="2024-02-27T04:10:31.667" v="623" actId="478"/>
          <ac:spMkLst>
            <pc:docMk/>
            <pc:sldMk cId="831011235" sldId="2147474852"/>
            <ac:spMk id="2" creationId="{242D1FAD-46C1-1670-8975-A201D56E8A04}"/>
          </ac:spMkLst>
        </pc:spChg>
        <pc:spChg chg="del">
          <ac:chgData name="Jayakumar Subramanian" userId="d5063cbf-92a4-4738-9a11-e00f5d168c03" providerId="ADAL" clId="{F76AD02D-DEB5-094A-8793-46BDE68BF1DA}" dt="2024-02-27T04:10:24.957" v="620" actId="478"/>
          <ac:spMkLst>
            <pc:docMk/>
            <pc:sldMk cId="831011235" sldId="2147474852"/>
            <ac:spMk id="3" creationId="{57CBD62D-968F-D995-81C8-34244C771750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7" creationId="{8B8DC638-C3C7-B68F-6032-A4386875A2F7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9" creationId="{E5AF0BE8-5AE7-B942-C190-8E578054244D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10" creationId="{07094520-D9BA-589E-246F-BE6CB5D5A3E6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11" creationId="{00AFD931-15D3-BF75-1ED0-67507A19BC24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12" creationId="{4F3CEACD-EFEB-0271-7B82-4D940902A9E7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13" creationId="{9EF7F8B7-B10D-9C5C-00FD-B110BDC569FE}"/>
          </ac:spMkLst>
        </pc:spChg>
        <pc:spChg chg="add mod">
          <ac:chgData name="Jayakumar Subramanian" userId="d5063cbf-92a4-4738-9a11-e00f5d168c03" providerId="ADAL" clId="{F76AD02D-DEB5-094A-8793-46BDE68BF1DA}" dt="2024-02-27T04:10:25.976" v="621"/>
          <ac:spMkLst>
            <pc:docMk/>
            <pc:sldMk cId="831011235" sldId="2147474852"/>
            <ac:spMk id="16" creationId="{EC8DEE97-9624-DB61-C518-334F8918EF95}"/>
          </ac:spMkLst>
        </pc:spChg>
        <pc:spChg chg="add mod">
          <ac:chgData name="Jayakumar Subramanian" userId="d5063cbf-92a4-4738-9a11-e00f5d168c03" providerId="ADAL" clId="{F76AD02D-DEB5-094A-8793-46BDE68BF1DA}" dt="2024-02-27T04:10:38.360" v="624"/>
          <ac:spMkLst>
            <pc:docMk/>
            <pc:sldMk cId="831011235" sldId="2147474852"/>
            <ac:spMk id="17" creationId="{A79716ED-F90E-E23A-9388-CD2E22D28001}"/>
          </ac:spMkLst>
        </pc:spChg>
        <pc:picChg chg="add mod">
          <ac:chgData name="Jayakumar Subramanian" userId="d5063cbf-92a4-4738-9a11-e00f5d168c03" providerId="ADAL" clId="{F76AD02D-DEB5-094A-8793-46BDE68BF1DA}" dt="2024-02-27T04:10:25.976" v="621"/>
          <ac:picMkLst>
            <pc:docMk/>
            <pc:sldMk cId="831011235" sldId="2147474852"/>
            <ac:picMk id="4" creationId="{494F4DCC-B26D-70E0-BF47-9778B9047701}"/>
          </ac:picMkLst>
        </pc:picChg>
        <pc:picChg chg="add mod">
          <ac:chgData name="Jayakumar Subramanian" userId="d5063cbf-92a4-4738-9a11-e00f5d168c03" providerId="ADAL" clId="{F76AD02D-DEB5-094A-8793-46BDE68BF1DA}" dt="2024-02-27T04:10:25.976" v="621"/>
          <ac:picMkLst>
            <pc:docMk/>
            <pc:sldMk cId="831011235" sldId="2147474852"/>
            <ac:picMk id="5" creationId="{3E7B5427-79FE-18FF-5146-5E4A98DAE266}"/>
          </ac:picMkLst>
        </pc:picChg>
        <pc:picChg chg="add mod">
          <ac:chgData name="Jayakumar Subramanian" userId="d5063cbf-92a4-4738-9a11-e00f5d168c03" providerId="ADAL" clId="{F76AD02D-DEB5-094A-8793-46BDE68BF1DA}" dt="2024-02-27T04:10:25.976" v="621"/>
          <ac:picMkLst>
            <pc:docMk/>
            <pc:sldMk cId="831011235" sldId="2147474852"/>
            <ac:picMk id="6" creationId="{484DCE31-E280-1326-89EC-85A7C1E8371C}"/>
          </ac:picMkLst>
        </pc:picChg>
        <pc:picChg chg="add mod">
          <ac:chgData name="Jayakumar Subramanian" userId="d5063cbf-92a4-4738-9a11-e00f5d168c03" providerId="ADAL" clId="{F76AD02D-DEB5-094A-8793-46BDE68BF1DA}" dt="2024-02-27T04:10:25.976" v="621"/>
          <ac:picMkLst>
            <pc:docMk/>
            <pc:sldMk cId="831011235" sldId="2147474852"/>
            <ac:picMk id="8" creationId="{7FA132A6-D967-411D-79E4-D0603B7983DC}"/>
          </ac:picMkLst>
        </pc:picChg>
        <pc:cxnChg chg="add mod">
          <ac:chgData name="Jayakumar Subramanian" userId="d5063cbf-92a4-4738-9a11-e00f5d168c03" providerId="ADAL" clId="{F76AD02D-DEB5-094A-8793-46BDE68BF1DA}" dt="2024-02-27T04:10:25.976" v="621"/>
          <ac:cxnSpMkLst>
            <pc:docMk/>
            <pc:sldMk cId="831011235" sldId="2147474852"/>
            <ac:cxnSpMk id="14" creationId="{B5341A61-CD19-6A08-A99B-788E7A3E2D83}"/>
          </ac:cxnSpMkLst>
        </pc:cxnChg>
        <pc:cxnChg chg="add mod">
          <ac:chgData name="Jayakumar Subramanian" userId="d5063cbf-92a4-4738-9a11-e00f5d168c03" providerId="ADAL" clId="{F76AD02D-DEB5-094A-8793-46BDE68BF1DA}" dt="2024-02-27T04:10:25.976" v="621"/>
          <ac:cxnSpMkLst>
            <pc:docMk/>
            <pc:sldMk cId="831011235" sldId="2147474852"/>
            <ac:cxnSpMk id="15" creationId="{36199BBC-3C31-FEC7-35C2-82C121BF37FE}"/>
          </ac:cxnSpMkLst>
        </pc:cxnChg>
      </pc:sldChg>
      <pc:sldChg chg="new del">
        <pc:chgData name="Jayakumar Subramanian" userId="d5063cbf-92a4-4738-9a11-e00f5d168c03" providerId="ADAL" clId="{F76AD02D-DEB5-094A-8793-46BDE68BF1DA}" dt="2024-02-27T04:19:18.083" v="697" actId="2696"/>
        <pc:sldMkLst>
          <pc:docMk/>
          <pc:sldMk cId="2187600746" sldId="2147474853"/>
        </pc:sldMkLst>
      </pc:sldChg>
      <pc:sldChg chg="addSp delSp modSp new mod ord">
        <pc:chgData name="Jayakumar Subramanian" userId="d5063cbf-92a4-4738-9a11-e00f5d168c03" providerId="ADAL" clId="{F76AD02D-DEB5-094A-8793-46BDE68BF1DA}" dt="2024-02-27T04:19:07.870" v="695"/>
        <pc:sldMkLst>
          <pc:docMk/>
          <pc:sldMk cId="3668363537" sldId="2147474854"/>
        </pc:sldMkLst>
        <pc:spChg chg="del mod">
          <ac:chgData name="Jayakumar Subramanian" userId="d5063cbf-92a4-4738-9a11-e00f5d168c03" providerId="ADAL" clId="{F76AD02D-DEB5-094A-8793-46BDE68BF1DA}" dt="2024-02-27T04:19:02.436" v="693" actId="478"/>
          <ac:spMkLst>
            <pc:docMk/>
            <pc:sldMk cId="3668363537" sldId="2147474854"/>
            <ac:spMk id="2" creationId="{09C67218-BB12-202E-7C00-53DA755E8D58}"/>
          </ac:spMkLst>
        </pc:spChg>
        <pc:spChg chg="del">
          <ac:chgData name="Jayakumar Subramanian" userId="d5063cbf-92a4-4738-9a11-e00f5d168c03" providerId="ADAL" clId="{F76AD02D-DEB5-094A-8793-46BDE68BF1DA}" dt="2024-02-27T04:18:58.714" v="690" actId="478"/>
          <ac:spMkLst>
            <pc:docMk/>
            <pc:sldMk cId="3668363537" sldId="2147474854"/>
            <ac:spMk id="3" creationId="{86B0CC94-4170-34ED-8E22-8B3F6FE09B39}"/>
          </ac:spMkLst>
        </pc:spChg>
        <pc:spChg chg="add mod">
          <ac:chgData name="Jayakumar Subramanian" userId="d5063cbf-92a4-4738-9a11-e00f5d168c03" providerId="ADAL" clId="{F76AD02D-DEB5-094A-8793-46BDE68BF1DA}" dt="2024-02-27T04:19:07.870" v="695"/>
          <ac:spMkLst>
            <pc:docMk/>
            <pc:sldMk cId="3668363537" sldId="2147474854"/>
            <ac:spMk id="5" creationId="{0E9B6AA2-9F82-422D-10F1-75B9C0DAF1B4}"/>
          </ac:spMkLst>
        </pc:spChg>
        <pc:picChg chg="add mod">
          <ac:chgData name="Jayakumar Subramanian" userId="d5063cbf-92a4-4738-9a11-e00f5d168c03" providerId="ADAL" clId="{F76AD02D-DEB5-094A-8793-46BDE68BF1DA}" dt="2024-02-27T04:18:59.428" v="691"/>
          <ac:picMkLst>
            <pc:docMk/>
            <pc:sldMk cId="3668363537" sldId="2147474854"/>
            <ac:picMk id="4" creationId="{07D732E0-2A5F-7695-957A-C9F6EF7EE761}"/>
          </ac:picMkLst>
        </pc:picChg>
      </pc:sldChg>
      <pc:sldChg chg="addSp delSp modSp add mod ord modAnim">
        <pc:chgData name="Jayakumar Subramanian" userId="d5063cbf-92a4-4738-9a11-e00f5d168c03" providerId="ADAL" clId="{F76AD02D-DEB5-094A-8793-46BDE68BF1DA}" dt="2024-02-27T04:21:14.663" v="728"/>
        <pc:sldMkLst>
          <pc:docMk/>
          <pc:sldMk cId="2546938530" sldId="2147474855"/>
        </pc:sldMkLst>
        <pc:spChg chg="add mod">
          <ac:chgData name="Jayakumar Subramanian" userId="d5063cbf-92a4-4738-9a11-e00f5d168c03" providerId="ADAL" clId="{F76AD02D-DEB5-094A-8793-46BDE68BF1DA}" dt="2024-02-27T04:20:49.962" v="722" actId="1076"/>
          <ac:spMkLst>
            <pc:docMk/>
            <pc:sldMk cId="2546938530" sldId="2147474855"/>
            <ac:spMk id="2" creationId="{76CEDFDE-6761-BA17-2C8A-0BC776BB1407}"/>
          </ac:spMkLst>
        </pc:spChg>
        <pc:spChg chg="add mod">
          <ac:chgData name="Jayakumar Subramanian" userId="d5063cbf-92a4-4738-9a11-e00f5d168c03" providerId="ADAL" clId="{F76AD02D-DEB5-094A-8793-46BDE68BF1DA}" dt="2024-02-27T04:20:51.756" v="723" actId="1076"/>
          <ac:spMkLst>
            <pc:docMk/>
            <pc:sldMk cId="2546938530" sldId="2147474855"/>
            <ac:spMk id="3" creationId="{392E4859-0FF6-74F7-4596-C6CAC674EC1B}"/>
          </ac:spMkLst>
        </pc:spChg>
        <pc:spChg chg="del">
          <ac:chgData name="Jayakumar Subramanian" userId="d5063cbf-92a4-4738-9a11-e00f5d168c03" providerId="ADAL" clId="{F76AD02D-DEB5-094A-8793-46BDE68BF1DA}" dt="2024-02-27T04:20:01.392" v="713" actId="478"/>
          <ac:spMkLst>
            <pc:docMk/>
            <pc:sldMk cId="2546938530" sldId="2147474855"/>
            <ac:spMk id="7" creationId="{8B8DC638-C3C7-B68F-6032-A4386875A2F7}"/>
          </ac:spMkLst>
        </pc:spChg>
        <pc:spChg chg="del">
          <ac:chgData name="Jayakumar Subramanian" userId="d5063cbf-92a4-4738-9a11-e00f5d168c03" providerId="ADAL" clId="{F76AD02D-DEB5-094A-8793-46BDE68BF1DA}" dt="2024-02-27T04:20:01.392" v="713" actId="478"/>
          <ac:spMkLst>
            <pc:docMk/>
            <pc:sldMk cId="2546938530" sldId="2147474855"/>
            <ac:spMk id="9" creationId="{E5AF0BE8-5AE7-B942-C190-8E578054244D}"/>
          </ac:spMkLst>
        </pc:spChg>
        <pc:spChg chg="del">
          <ac:chgData name="Jayakumar Subramanian" userId="d5063cbf-92a4-4738-9a11-e00f5d168c03" providerId="ADAL" clId="{F76AD02D-DEB5-094A-8793-46BDE68BF1DA}" dt="2024-02-27T04:20:01.392" v="713" actId="478"/>
          <ac:spMkLst>
            <pc:docMk/>
            <pc:sldMk cId="2546938530" sldId="2147474855"/>
            <ac:spMk id="10" creationId="{07094520-D9BA-589E-246F-BE6CB5D5A3E6}"/>
          </ac:spMkLst>
        </pc:spChg>
        <pc:spChg chg="del">
          <ac:chgData name="Jayakumar Subramanian" userId="d5063cbf-92a4-4738-9a11-e00f5d168c03" providerId="ADAL" clId="{F76AD02D-DEB5-094A-8793-46BDE68BF1DA}" dt="2024-02-27T04:20:01.392" v="713" actId="478"/>
          <ac:spMkLst>
            <pc:docMk/>
            <pc:sldMk cId="2546938530" sldId="2147474855"/>
            <ac:spMk id="11" creationId="{00AFD931-15D3-BF75-1ED0-67507A19BC24}"/>
          </ac:spMkLst>
        </pc:spChg>
        <pc:spChg chg="del">
          <ac:chgData name="Jayakumar Subramanian" userId="d5063cbf-92a4-4738-9a11-e00f5d168c03" providerId="ADAL" clId="{F76AD02D-DEB5-094A-8793-46BDE68BF1DA}" dt="2024-02-27T04:20:01.392" v="713" actId="478"/>
          <ac:spMkLst>
            <pc:docMk/>
            <pc:sldMk cId="2546938530" sldId="2147474855"/>
            <ac:spMk id="12" creationId="{4F3CEACD-EFEB-0271-7B82-4D940902A9E7}"/>
          </ac:spMkLst>
        </pc:spChg>
        <pc:spChg chg="del">
          <ac:chgData name="Jayakumar Subramanian" userId="d5063cbf-92a4-4738-9a11-e00f5d168c03" providerId="ADAL" clId="{F76AD02D-DEB5-094A-8793-46BDE68BF1DA}" dt="2024-02-27T04:20:01.392" v="713" actId="478"/>
          <ac:spMkLst>
            <pc:docMk/>
            <pc:sldMk cId="2546938530" sldId="2147474855"/>
            <ac:spMk id="13" creationId="{9EF7F8B7-B10D-9C5C-00FD-B110BDC569FE}"/>
          </ac:spMkLst>
        </pc:spChg>
        <pc:spChg chg="del">
          <ac:chgData name="Jayakumar Subramanian" userId="d5063cbf-92a4-4738-9a11-e00f5d168c03" providerId="ADAL" clId="{F76AD02D-DEB5-094A-8793-46BDE68BF1DA}" dt="2024-02-27T04:20:04.904" v="714" actId="478"/>
          <ac:spMkLst>
            <pc:docMk/>
            <pc:sldMk cId="2546938530" sldId="2147474855"/>
            <ac:spMk id="16" creationId="{EC8DEE97-9624-DB61-C518-334F8918EF95}"/>
          </ac:spMkLst>
        </pc:spChg>
        <pc:spChg chg="mod">
          <ac:chgData name="Jayakumar Subramanian" userId="d5063cbf-92a4-4738-9a11-e00f5d168c03" providerId="ADAL" clId="{F76AD02D-DEB5-094A-8793-46BDE68BF1DA}" dt="2024-02-27T04:21:14.663" v="728"/>
          <ac:spMkLst>
            <pc:docMk/>
            <pc:sldMk cId="2546938530" sldId="2147474855"/>
            <ac:spMk id="17" creationId="{A79716ED-F90E-E23A-9388-CD2E22D28001}"/>
          </ac:spMkLst>
        </pc:spChg>
        <pc:spChg chg="mod">
          <ac:chgData name="Jayakumar Subramanian" userId="d5063cbf-92a4-4738-9a11-e00f5d168c03" providerId="ADAL" clId="{F76AD02D-DEB5-094A-8793-46BDE68BF1DA}" dt="2024-02-27T04:20:18.754" v="717"/>
          <ac:spMkLst>
            <pc:docMk/>
            <pc:sldMk cId="2546938530" sldId="2147474855"/>
            <ac:spMk id="19" creationId="{BEBB24F5-FF89-9268-77A6-C531BACF148B}"/>
          </ac:spMkLst>
        </pc:spChg>
        <pc:spChg chg="mod">
          <ac:chgData name="Jayakumar Subramanian" userId="d5063cbf-92a4-4738-9a11-e00f5d168c03" providerId="ADAL" clId="{F76AD02D-DEB5-094A-8793-46BDE68BF1DA}" dt="2024-02-27T04:21:04.749" v="727" actId="14100"/>
          <ac:spMkLst>
            <pc:docMk/>
            <pc:sldMk cId="2546938530" sldId="2147474855"/>
            <ac:spMk id="23" creationId="{CC234628-6ECF-54ED-9520-A32D4095E48D}"/>
          </ac:spMkLst>
        </pc:spChg>
        <pc:grpChg chg="add mod">
          <ac:chgData name="Jayakumar Subramanian" userId="d5063cbf-92a4-4738-9a11-e00f5d168c03" providerId="ADAL" clId="{F76AD02D-DEB5-094A-8793-46BDE68BF1DA}" dt="2024-02-27T04:20:18.824" v="718" actId="27636"/>
          <ac:grpSpMkLst>
            <pc:docMk/>
            <pc:sldMk cId="2546938530" sldId="2147474855"/>
            <ac:grpSpMk id="18" creationId="{C3F506AC-232B-BEB5-8717-18E97A05999F}"/>
          </ac:grpSpMkLst>
        </pc:grpChg>
        <pc:grpChg chg="add mod">
          <ac:chgData name="Jayakumar Subramanian" userId="d5063cbf-92a4-4738-9a11-e00f5d168c03" providerId="ADAL" clId="{F76AD02D-DEB5-094A-8793-46BDE68BF1DA}" dt="2024-02-27T04:21:04.749" v="727" actId="14100"/>
          <ac:grpSpMkLst>
            <pc:docMk/>
            <pc:sldMk cId="2546938530" sldId="2147474855"/>
            <ac:grpSpMk id="21" creationId="{53A7664F-E534-3AF3-7E3F-F531FD05B149}"/>
          </ac:grpSpMkLst>
        </pc:grpChg>
        <pc:picChg chg="del">
          <ac:chgData name="Jayakumar Subramanian" userId="d5063cbf-92a4-4738-9a11-e00f5d168c03" providerId="ADAL" clId="{F76AD02D-DEB5-094A-8793-46BDE68BF1DA}" dt="2024-02-27T04:20:01.392" v="713" actId="478"/>
          <ac:picMkLst>
            <pc:docMk/>
            <pc:sldMk cId="2546938530" sldId="2147474855"/>
            <ac:picMk id="4" creationId="{494F4DCC-B26D-70E0-BF47-9778B9047701}"/>
          </ac:picMkLst>
        </pc:picChg>
        <pc:picChg chg="del">
          <ac:chgData name="Jayakumar Subramanian" userId="d5063cbf-92a4-4738-9a11-e00f5d168c03" providerId="ADAL" clId="{F76AD02D-DEB5-094A-8793-46BDE68BF1DA}" dt="2024-02-27T04:20:01.392" v="713" actId="478"/>
          <ac:picMkLst>
            <pc:docMk/>
            <pc:sldMk cId="2546938530" sldId="2147474855"/>
            <ac:picMk id="5" creationId="{3E7B5427-79FE-18FF-5146-5E4A98DAE266}"/>
          </ac:picMkLst>
        </pc:picChg>
        <pc:picChg chg="del">
          <ac:chgData name="Jayakumar Subramanian" userId="d5063cbf-92a4-4738-9a11-e00f5d168c03" providerId="ADAL" clId="{F76AD02D-DEB5-094A-8793-46BDE68BF1DA}" dt="2024-02-27T04:20:01.392" v="713" actId="478"/>
          <ac:picMkLst>
            <pc:docMk/>
            <pc:sldMk cId="2546938530" sldId="2147474855"/>
            <ac:picMk id="6" creationId="{484DCE31-E280-1326-89EC-85A7C1E8371C}"/>
          </ac:picMkLst>
        </pc:picChg>
        <pc:picChg chg="del">
          <ac:chgData name="Jayakumar Subramanian" userId="d5063cbf-92a4-4738-9a11-e00f5d168c03" providerId="ADAL" clId="{F76AD02D-DEB5-094A-8793-46BDE68BF1DA}" dt="2024-02-27T04:20:01.392" v="713" actId="478"/>
          <ac:picMkLst>
            <pc:docMk/>
            <pc:sldMk cId="2546938530" sldId="2147474855"/>
            <ac:picMk id="8" creationId="{7FA132A6-D967-411D-79E4-D0603B7983DC}"/>
          </ac:picMkLst>
        </pc:picChg>
        <pc:picChg chg="mod">
          <ac:chgData name="Jayakumar Subramanian" userId="d5063cbf-92a4-4738-9a11-e00f5d168c03" providerId="ADAL" clId="{F76AD02D-DEB5-094A-8793-46BDE68BF1DA}" dt="2024-02-27T04:20:18.754" v="717"/>
          <ac:picMkLst>
            <pc:docMk/>
            <pc:sldMk cId="2546938530" sldId="2147474855"/>
            <ac:picMk id="20" creationId="{37FD91E0-7008-564B-6FE7-22ECB6F9CB0A}"/>
          </ac:picMkLst>
        </pc:picChg>
        <pc:picChg chg="mod">
          <ac:chgData name="Jayakumar Subramanian" userId="d5063cbf-92a4-4738-9a11-e00f5d168c03" providerId="ADAL" clId="{F76AD02D-DEB5-094A-8793-46BDE68BF1DA}" dt="2024-02-27T04:21:04.749" v="727" actId="14100"/>
          <ac:picMkLst>
            <pc:docMk/>
            <pc:sldMk cId="2546938530" sldId="2147474855"/>
            <ac:picMk id="22" creationId="{1C01570D-CEBE-95E7-03FB-27687686EF31}"/>
          </ac:picMkLst>
        </pc:picChg>
        <pc:cxnChg chg="del">
          <ac:chgData name="Jayakumar Subramanian" userId="d5063cbf-92a4-4738-9a11-e00f5d168c03" providerId="ADAL" clId="{F76AD02D-DEB5-094A-8793-46BDE68BF1DA}" dt="2024-02-27T04:20:01.392" v="713" actId="478"/>
          <ac:cxnSpMkLst>
            <pc:docMk/>
            <pc:sldMk cId="2546938530" sldId="2147474855"/>
            <ac:cxnSpMk id="14" creationId="{B5341A61-CD19-6A08-A99B-788E7A3E2D83}"/>
          </ac:cxnSpMkLst>
        </pc:cxnChg>
        <pc:cxnChg chg="del">
          <ac:chgData name="Jayakumar Subramanian" userId="d5063cbf-92a4-4738-9a11-e00f5d168c03" providerId="ADAL" clId="{F76AD02D-DEB5-094A-8793-46BDE68BF1DA}" dt="2024-02-27T04:20:01.392" v="713" actId="478"/>
          <ac:cxnSpMkLst>
            <pc:docMk/>
            <pc:sldMk cId="2546938530" sldId="2147474855"/>
            <ac:cxnSpMk id="15" creationId="{36199BBC-3C31-FEC7-35C2-82C121BF37FE}"/>
          </ac:cxnSpMkLst>
        </pc:cxnChg>
      </pc:sldChg>
      <pc:sldMasterChg chg="addSp modSp mod delSldLayout">
        <pc:chgData name="Jayakumar Subramanian" userId="d5063cbf-92a4-4738-9a11-e00f5d168c03" providerId="ADAL" clId="{F76AD02D-DEB5-094A-8793-46BDE68BF1DA}" dt="2024-02-27T04:21:17.709" v="730" actId="2696"/>
        <pc:sldMasterMkLst>
          <pc:docMk/>
          <pc:sldMasterMk cId="0" sldId="2147483659"/>
        </pc:sldMasterMkLst>
        <pc:spChg chg="add mod">
          <ac:chgData name="Jayakumar Subramanian" userId="d5063cbf-92a4-4738-9a11-e00f5d168c03" providerId="ADAL" clId="{F76AD02D-DEB5-094A-8793-46BDE68BF1DA}" dt="2024-02-26T16:55:38.440" v="366" actId="20577"/>
          <ac:spMkLst>
            <pc:docMk/>
            <pc:sldMasterMk cId="0" sldId="2147483659"/>
            <ac:spMk id="2" creationId="{853B276C-4D05-EE32-8784-AB404F6EEF21}"/>
          </ac:spMkLst>
        </pc:spChg>
        <pc:sldLayoutChg chg="del">
          <pc:chgData name="Jayakumar Subramanian" userId="d5063cbf-92a4-4738-9a11-e00f5d168c03" providerId="ADAL" clId="{F76AD02D-DEB5-094A-8793-46BDE68BF1DA}" dt="2024-02-27T04:21:17.709" v="730" actId="2696"/>
          <pc:sldLayoutMkLst>
            <pc:docMk/>
            <pc:sldMasterMk cId="0" sldId="2147483659"/>
            <pc:sldLayoutMk cId="3294916003" sldId="2147483660"/>
          </pc:sldLayoutMkLst>
        </pc:sldLayoutChg>
        <pc:sldLayoutChg chg="del">
          <pc:chgData name="Jayakumar Subramanian" userId="d5063cbf-92a4-4738-9a11-e00f5d168c03" providerId="ADAL" clId="{F76AD02D-DEB5-094A-8793-46BDE68BF1DA}" dt="2024-02-26T16:31:26.485" v="172" actId="2696"/>
          <pc:sldLayoutMkLst>
            <pc:docMk/>
            <pc:sldMasterMk cId="0" sldId="2147483659"/>
            <pc:sldLayoutMk cId="144121846" sldId="2147483661"/>
          </pc:sldLayoutMkLst>
        </pc:sldLayoutChg>
      </pc:sldMasterChg>
      <pc:sldMasterChg chg="modSldLayout">
        <pc:chgData name="Jayakumar Subramanian" userId="d5063cbf-92a4-4738-9a11-e00f5d168c03" providerId="ADAL" clId="{F76AD02D-DEB5-094A-8793-46BDE68BF1DA}" dt="2024-02-26T16:55:10.566" v="362"/>
        <pc:sldMasterMkLst>
          <pc:docMk/>
          <pc:sldMasterMk cId="2272237639" sldId="2147483662"/>
        </pc:sldMasterMkLst>
        <pc:sldLayoutChg chg="addSp delSp modSp mod">
          <pc:chgData name="Jayakumar Subramanian" userId="d5063cbf-92a4-4738-9a11-e00f5d168c03" providerId="ADAL" clId="{F76AD02D-DEB5-094A-8793-46BDE68BF1DA}" dt="2024-02-26T16:55:10.566" v="362"/>
          <pc:sldLayoutMkLst>
            <pc:docMk/>
            <pc:sldMasterMk cId="2272237639" sldId="2147483662"/>
            <pc:sldLayoutMk cId="994063087" sldId="2147483672"/>
          </pc:sldLayoutMkLst>
          <pc:spChg chg="add del mod">
            <ac:chgData name="Jayakumar Subramanian" userId="d5063cbf-92a4-4738-9a11-e00f5d168c03" providerId="ADAL" clId="{F76AD02D-DEB5-094A-8793-46BDE68BF1DA}" dt="2024-02-26T16:55:10.566" v="362"/>
            <ac:spMkLst>
              <pc:docMk/>
              <pc:sldMasterMk cId="2272237639" sldId="2147483662"/>
              <pc:sldLayoutMk cId="994063087" sldId="2147483672"/>
              <ac:spMk id="4" creationId="{3425BB83-3FE4-5069-118F-730FA322244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446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954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5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26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2481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27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4757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72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176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89dc417b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89dc417b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642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89dc417b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89dc417b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38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111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427c6f52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427c6f52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89dc555b6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89dc555b6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427c6f52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427c6f52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" sz="1300">
                <a:solidFill>
                  <a:srgbClr val="595959"/>
                </a:solidFill>
              </a:rPr>
              <a:t>Dr Thomas Kingsley, Mayo Clinic and PathCheck</a:t>
            </a:r>
            <a:endParaRPr sz="1300">
              <a:solidFill>
                <a:srgbClr val="595959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" sz="1300">
                <a:solidFill>
                  <a:srgbClr val="595959"/>
                </a:solidFill>
              </a:rPr>
              <a:t>Should we delay the 2nd dose?</a:t>
            </a:r>
            <a:endParaRPr sz="1300">
              <a:solidFill>
                <a:srgbClr val="595959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○"/>
            </a:pPr>
            <a:r>
              <a:rPr lang="en" sz="1300">
                <a:solidFill>
                  <a:srgbClr val="595959"/>
                </a:solidFill>
              </a:rPr>
              <a:t>Complex interaction of </a:t>
            </a:r>
            <a:endParaRPr sz="1300">
              <a:solidFill>
                <a:srgbClr val="595959"/>
              </a:solidFill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■"/>
            </a:pPr>
            <a:r>
              <a:rPr lang="en" sz="1300">
                <a:solidFill>
                  <a:srgbClr val="595959"/>
                </a:solidFill>
              </a:rPr>
              <a:t>a) population distribution </a:t>
            </a:r>
            <a:endParaRPr sz="1300">
              <a:solidFill>
                <a:srgbClr val="595959"/>
              </a:solidFill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■"/>
            </a:pPr>
            <a:r>
              <a:rPr lang="en" sz="1300">
                <a:solidFill>
                  <a:srgbClr val="595959"/>
                </a:solidFill>
              </a:rPr>
              <a:t>b) efficacy of the first dose </a:t>
            </a:r>
            <a:endParaRPr sz="1300">
              <a:solidFill>
                <a:srgbClr val="595959"/>
              </a:solidFill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■"/>
            </a:pPr>
            <a:r>
              <a:rPr lang="en" sz="1300">
                <a:solidFill>
                  <a:srgbClr val="595959"/>
                </a:solidFill>
              </a:rPr>
              <a:t>c) delivery rate </a:t>
            </a:r>
            <a:endParaRPr sz="1300">
              <a:solidFill>
                <a:srgbClr val="595959"/>
              </a:solidFill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■"/>
            </a:pPr>
            <a:r>
              <a:rPr lang="en" sz="1300">
                <a:solidFill>
                  <a:srgbClr val="595959"/>
                </a:solidFill>
              </a:rPr>
              <a:t>d) vaccination characteristics</a:t>
            </a:r>
            <a:endParaRPr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427c6f52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427c6f52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947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74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427c6f52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427c6f52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464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726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100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64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81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499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4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458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10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800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376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9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27c6f5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27c6f5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22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Adobe Clean" panose="020B05030204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1" y="0"/>
            <a:ext cx="9144000" cy="5143500"/>
          </a:xfrm>
          <a:prstGeom prst="rect">
            <a:avLst/>
          </a:pr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619125"/>
            <a:endParaRPr lang="en-US" sz="27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91EAC9-E1FB-47C8-99DA-33D1276A588E}"/>
              </a:ext>
            </a:extLst>
          </p:cNvPr>
          <p:cNvSpPr/>
          <p:nvPr userDrawn="1"/>
        </p:nvSpPr>
        <p:spPr>
          <a:xfrm>
            <a:off x="0" y="4834890"/>
            <a:ext cx="9146382" cy="3086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Adobe">
            <a:extLst>
              <a:ext uri="{FF2B5EF4-FFF2-40B4-BE49-F238E27FC236}">
                <a16:creationId xmlns:a16="http://schemas.microsoft.com/office/drawing/2014/main" id="{9141CC4C-7C4C-4702-B363-52863C701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515" y="4934023"/>
            <a:ext cx="424670" cy="11034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89DDB37-32C2-46C5-BB3D-0706817D5849}"/>
              </a:ext>
            </a:extLst>
          </p:cNvPr>
          <p:cNvSpPr txBox="1">
            <a:spLocks/>
          </p:cNvSpPr>
          <p:nvPr userDrawn="1"/>
        </p:nvSpPr>
        <p:spPr>
          <a:xfrm>
            <a:off x="6978953" y="4920272"/>
            <a:ext cx="1950212" cy="2057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aseline="0">
                <a:solidFill>
                  <a:srgbClr val="6E6E6E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94159"/>
            <a:ext cx="8686800" cy="3936207"/>
          </a:xfrm>
        </p:spPr>
        <p:txBody>
          <a:bodyPr lIns="45720" tIns="45720" rIns="45720" bIns="4572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3C625-D009-4CBF-8206-AF0AFEEC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6CFA1-5786-4E33-8FBD-41717C94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B9ADD37C-2727-4A40-9CE0-0724FC52E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96802" y="685800"/>
            <a:ext cx="6009173" cy="43891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2700">
                <a:solidFill>
                  <a:srgbClr val="EB100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9631ABC-0F20-4732-9A2E-F2D10704DBF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6658" y="1440180"/>
            <a:ext cx="6009173" cy="2894076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ight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73943"/>
            <a:ext cx="8689122" cy="3445478"/>
          </a:xfrm>
        </p:spPr>
        <p:txBody>
          <a:bodyPr/>
          <a:lstStyle>
            <a:lvl1pPr>
              <a:spcBef>
                <a:spcPts val="1350"/>
              </a:spcBef>
              <a:defRPr>
                <a:latin typeface="+mn-lt"/>
              </a:defRPr>
            </a:lvl1pPr>
            <a:lvl2pPr>
              <a:spcBef>
                <a:spcPts val="1350"/>
              </a:spcBef>
              <a:defRPr>
                <a:latin typeface="+mn-lt"/>
              </a:defRPr>
            </a:lvl2pPr>
            <a:lvl3pPr>
              <a:spcBef>
                <a:spcPts val="1350"/>
              </a:spcBef>
              <a:defRPr>
                <a:latin typeface="+mn-lt"/>
              </a:defRPr>
            </a:lvl3pPr>
            <a:lvl4pPr>
              <a:spcBef>
                <a:spcPts val="1350"/>
              </a:spcBef>
              <a:defRPr>
                <a:latin typeface="+mn-lt"/>
              </a:defRPr>
            </a:lvl4pPr>
            <a:lvl5pPr>
              <a:spcBef>
                <a:spcPts val="1350"/>
              </a:spcBef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6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6C1404A5-D751-44E8-A1EF-86A748703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0"/>
            <a:ext cx="9144000" cy="5143500"/>
          </a:xfrm>
          <a:prstGeom prst="rect">
            <a:avLst/>
          </a:pr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619125"/>
            <a:endParaRPr lang="en-US" sz="27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36082-D3B5-402C-ABA5-5DEE95E7A59D}"/>
              </a:ext>
            </a:extLst>
          </p:cNvPr>
          <p:cNvSpPr/>
          <p:nvPr userDrawn="1"/>
        </p:nvSpPr>
        <p:spPr>
          <a:xfrm>
            <a:off x="0" y="4834890"/>
            <a:ext cx="9146382" cy="3086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00DCC-89B9-4A09-ADE9-3A28FF8E4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515" y="4934023"/>
            <a:ext cx="424670" cy="110348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8392BB-501D-4401-A873-9E3019BEC865}"/>
              </a:ext>
            </a:extLst>
          </p:cNvPr>
          <p:cNvSpPr txBox="1">
            <a:spLocks/>
          </p:cNvSpPr>
          <p:nvPr userDrawn="1"/>
        </p:nvSpPr>
        <p:spPr>
          <a:xfrm>
            <a:off x="6978953" y="4920272"/>
            <a:ext cx="1950212" cy="2057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aseline="0">
                <a:solidFill>
                  <a:srgbClr val="6E6E6E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73" y="1076706"/>
            <a:ext cx="8691350" cy="3442716"/>
          </a:xfrm>
        </p:spPr>
        <p:txBody>
          <a:bodyPr/>
          <a:lstStyle>
            <a:lvl1pPr>
              <a:spcBef>
                <a:spcPts val="135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35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135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135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135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0895" y="4924494"/>
            <a:ext cx="3243905" cy="13588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2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68E917F-4C4F-4D78-BB75-6B03BEB2D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  <a:solidFill>
            <a:srgbClr val="EB1000"/>
          </a:solidFill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80A603-EAD6-4EF0-83FC-9CEC50D99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6871" y="2069991"/>
            <a:ext cx="730260" cy="10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1056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obe Clean" panose="020B05030204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Adobe Clean" panose="020B0503020404020204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BC8B29-46ED-BA43-A6A3-7F11E4344A00}"/>
              </a:ext>
            </a:extLst>
          </p:cNvPr>
          <p:cNvCxnSpPr/>
          <p:nvPr userDrawn="1"/>
        </p:nvCxnSpPr>
        <p:spPr>
          <a:xfrm>
            <a:off x="212103" y="4663217"/>
            <a:ext cx="8719794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33B76D3C-739A-4E89-910F-4DF747FC0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3209" y="2098548"/>
            <a:ext cx="4438282" cy="912114"/>
          </a:xfrm>
        </p:spPr>
        <p:txBody>
          <a:bodyPr wrap="square" lIns="0" tIns="0" rIns="0" bIns="0" anchor="t">
            <a:noAutofit/>
          </a:bodyPr>
          <a:lstStyle>
            <a:lvl1pPr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653209" y="3092957"/>
            <a:ext cx="4431422" cy="809244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0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C418BDD-50A7-49EE-BE38-1E2FA9491B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620" y="2175128"/>
            <a:ext cx="535180" cy="7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8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Experience Cloud">
    <p:bg>
      <p:bgPr>
        <a:solidFill>
          <a:srgbClr val="FA0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4126B04-948E-428F-880B-288C2B1BE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  <a:solidFill>
            <a:srgbClr val="EB1000"/>
          </a:solidFill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3208" y="2098548"/>
            <a:ext cx="6392178" cy="1049274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81012" y="5327041"/>
            <a:ext cx="8190798" cy="246221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575">
                <a:solidFill>
                  <a:schemeClr val="tx1"/>
                </a:solidFill>
              </a:defRPr>
            </a:lvl1pPr>
            <a:lvl2pPr marL="40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Experience Cloud">
            <a:extLst>
              <a:ext uri="{FF2B5EF4-FFF2-40B4-BE49-F238E27FC236}">
                <a16:creationId xmlns:a16="http://schemas.microsoft.com/office/drawing/2014/main" id="{77327BFB-BC2F-4D5A-8708-81D88637E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581" y="2118837"/>
            <a:ext cx="462179" cy="4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6E4F79F1-D0B4-47D5-8949-FBE94111B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96802" y="2098548"/>
            <a:ext cx="4431422" cy="1049274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2700">
                <a:solidFill>
                  <a:srgbClr val="EB100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4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A27C8B7-98BC-4CD6-B3CF-51328C333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96802" y="2098548"/>
            <a:ext cx="4431422" cy="1049274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2700">
                <a:solidFill>
                  <a:srgbClr val="EB100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8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3AC819-F530-40C9-A766-72AA783EB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96802" y="2098548"/>
            <a:ext cx="4431422" cy="1049274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88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58EEE7F-0049-4097-A2ED-ECC403750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96802" y="2098548"/>
            <a:ext cx="4431422" cy="1049274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92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45720" tIns="45720" rIns="45720" bIns="4572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3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462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31B1E6-0731-7247-85E9-F81E9E4F2A8B}"/>
              </a:ext>
            </a:extLst>
          </p:cNvPr>
          <p:cNvCxnSpPr/>
          <p:nvPr userDrawn="1"/>
        </p:nvCxnSpPr>
        <p:spPr>
          <a:xfrm>
            <a:off x="226243" y="944503"/>
            <a:ext cx="8719794" cy="0"/>
          </a:xfrm>
          <a:prstGeom prst="line">
            <a:avLst/>
          </a:prstGeom>
          <a:ln w="539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3B276C-4D05-EE32-8784-AB404F6EEF21}"/>
              </a:ext>
            </a:extLst>
          </p:cNvPr>
          <p:cNvSpPr txBox="1">
            <a:spLocks/>
          </p:cNvSpPr>
          <p:nvPr userDrawn="1"/>
        </p:nvSpPr>
        <p:spPr>
          <a:xfrm>
            <a:off x="6978953" y="4920272"/>
            <a:ext cx="1950212" cy="2057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aseline="0" dirty="0">
                <a:solidFill>
                  <a:srgbClr val="808080"/>
                </a:solidFill>
                <a:latin typeface="Adobe Clean" panose="020B0503020404020204" pitchFamily="34" charset="0"/>
              </a:rPr>
              <a:t>© 2024 Adobe. All Rights Reserved. Confidential.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dobe Clean" panose="020B0503020404020204" pitchFamily="34" charset="0"/>
          <a:ea typeface="Adobe Clean" panose="020B05030204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dobe Clean" panose="020B0503020404020204" pitchFamily="34" charset="0"/>
          <a:ea typeface="Adobe Clean" panose="020B05030204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808" y="4896658"/>
            <a:ext cx="140593" cy="1935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0895" y="4924494"/>
            <a:ext cx="3243905" cy="135889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600">
                <a:solidFill>
                  <a:srgbClr val="80808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0045" y="4929334"/>
            <a:ext cx="423911" cy="126206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600">
                <a:solidFill>
                  <a:srgbClr val="808080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215630"/>
            <a:ext cx="8686800" cy="505889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894159"/>
            <a:ext cx="8686800" cy="37719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6B79020-5584-4269-94C4-D19498B57D19}"/>
              </a:ext>
            </a:extLst>
          </p:cNvPr>
          <p:cNvSpPr txBox="1">
            <a:spLocks/>
          </p:cNvSpPr>
          <p:nvPr userDrawn="1"/>
        </p:nvSpPr>
        <p:spPr>
          <a:xfrm>
            <a:off x="6978953" y="4920272"/>
            <a:ext cx="1950212" cy="2057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aseline="0" dirty="0">
                <a:solidFill>
                  <a:srgbClr val="808080"/>
                </a:solidFill>
                <a:latin typeface="Adobe Clean" panose="020B0503020404020204" pitchFamily="34" charset="0"/>
              </a:rPr>
              <a:t>© 2023 Adobe. All Rights Reserved. Adobe Confidential.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A64515C-328B-4551-BE77-F064F3709106}"/>
              </a:ext>
            </a:extLst>
          </p:cNvPr>
          <p:cNvSpPr txBox="1"/>
          <p:nvPr userDrawn="1"/>
        </p:nvSpPr>
        <p:spPr>
          <a:xfrm>
            <a:off x="2220071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F79B6FC-246B-452A-B1E0-51F12110C936}"/>
              </a:ext>
            </a:extLst>
          </p:cNvPr>
          <p:cNvSpPr txBox="1"/>
          <p:nvPr userDrawn="1"/>
        </p:nvSpPr>
        <p:spPr>
          <a:xfrm>
            <a:off x="4508874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2/4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3360E26-7522-4BFD-BC60-2D055A888CA5}"/>
              </a:ext>
            </a:extLst>
          </p:cNvPr>
          <p:cNvSpPr txBox="1"/>
          <p:nvPr userDrawn="1"/>
        </p:nvSpPr>
        <p:spPr>
          <a:xfrm>
            <a:off x="6788352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3/4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B2B674F-BED9-47C2-A3B4-2B770DCABFF2}"/>
              </a:ext>
            </a:extLst>
          </p:cNvPr>
          <p:cNvSpPr txBox="1"/>
          <p:nvPr userDrawn="1"/>
        </p:nvSpPr>
        <p:spPr>
          <a:xfrm>
            <a:off x="-380746" y="2803364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EBAA9C1-8D93-4BFD-BAA1-A41029DEBD60}"/>
              </a:ext>
            </a:extLst>
          </p:cNvPr>
          <p:cNvCxnSpPr>
            <a:cxnSpLocks/>
          </p:cNvCxnSpPr>
          <p:nvPr userDrawn="1"/>
        </p:nvCxnSpPr>
        <p:spPr>
          <a:xfrm>
            <a:off x="6096001" y="-252308"/>
            <a:ext cx="0" cy="177101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184435-8E60-45C1-AE29-17BBEFEA5932}"/>
              </a:ext>
            </a:extLst>
          </p:cNvPr>
          <p:cNvCxnSpPr>
            <a:cxnSpLocks/>
          </p:cNvCxnSpPr>
          <p:nvPr userDrawn="1"/>
        </p:nvCxnSpPr>
        <p:spPr>
          <a:xfrm>
            <a:off x="3050503" y="-252308"/>
            <a:ext cx="0" cy="177101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14B0A09D-3CAA-4F1B-82CE-AF3F795BA52C}"/>
              </a:ext>
            </a:extLst>
          </p:cNvPr>
          <p:cNvSpPr txBox="1"/>
          <p:nvPr userDrawn="1"/>
        </p:nvSpPr>
        <p:spPr>
          <a:xfrm>
            <a:off x="6030935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rgbClr val="A185B6"/>
                </a:solidFill>
                <a:latin typeface="+mj-lt"/>
              </a:rPr>
              <a:t>2/3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71B097D-1675-4E32-8EFB-5A531BBB9EDC}"/>
              </a:ext>
            </a:extLst>
          </p:cNvPr>
          <p:cNvSpPr txBox="1"/>
          <p:nvPr userDrawn="1"/>
        </p:nvSpPr>
        <p:spPr>
          <a:xfrm>
            <a:off x="2990131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rgbClr val="A185B6"/>
                </a:solidFill>
                <a:latin typeface="+mj-lt"/>
              </a:rPr>
              <a:t>1/3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E27F856-DAE5-494B-98BB-220F649A3807}"/>
              </a:ext>
            </a:extLst>
          </p:cNvPr>
          <p:cNvCxnSpPr>
            <a:cxnSpLocks/>
          </p:cNvCxnSpPr>
          <p:nvPr userDrawn="1"/>
        </p:nvCxnSpPr>
        <p:spPr>
          <a:xfrm>
            <a:off x="2286000" y="-252308"/>
            <a:ext cx="0" cy="177101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F5478E3-B63F-47B4-AF8A-14C4CACBCD3F}"/>
              </a:ext>
            </a:extLst>
          </p:cNvPr>
          <p:cNvCxnSpPr>
            <a:cxnSpLocks/>
          </p:cNvCxnSpPr>
          <p:nvPr userDrawn="1"/>
        </p:nvCxnSpPr>
        <p:spPr>
          <a:xfrm>
            <a:off x="4571999" y="-252308"/>
            <a:ext cx="0" cy="177101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A175582-2488-4D5A-8D03-8CD73C93E6D1}"/>
              </a:ext>
            </a:extLst>
          </p:cNvPr>
          <p:cNvCxnSpPr>
            <a:cxnSpLocks/>
          </p:cNvCxnSpPr>
          <p:nvPr userDrawn="1"/>
        </p:nvCxnSpPr>
        <p:spPr>
          <a:xfrm>
            <a:off x="6857999" y="-252308"/>
            <a:ext cx="0" cy="177101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1188983-BAB0-4F17-96EA-41E6B55B3D1E}"/>
              </a:ext>
            </a:extLst>
          </p:cNvPr>
          <p:cNvCxnSpPr>
            <a:cxnSpLocks/>
          </p:cNvCxnSpPr>
          <p:nvPr userDrawn="1"/>
        </p:nvCxnSpPr>
        <p:spPr>
          <a:xfrm>
            <a:off x="-237607" y="2861072"/>
            <a:ext cx="172085" cy="0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ABAE5D75-3212-432F-AAC6-B51030C68AFD}"/>
              </a:ext>
            </a:extLst>
          </p:cNvPr>
          <p:cNvSpPr txBox="1"/>
          <p:nvPr userDrawn="1"/>
        </p:nvSpPr>
        <p:spPr>
          <a:xfrm>
            <a:off x="101944" y="-412082"/>
            <a:ext cx="174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>
                <a:solidFill>
                  <a:schemeClr val="bg1">
                    <a:lumMod val="65000"/>
                  </a:schemeClr>
                </a:solidFill>
                <a:latin typeface="+mj-lt"/>
              </a:rPr>
              <a:t>Turn on Guides to see the custom grid.</a:t>
            </a:r>
            <a:br>
              <a:rPr lang="en-US" sz="60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+mn-lt"/>
              </a:rPr>
              <a:t>Mac: Control-option-command-G</a:t>
            </a:r>
            <a:br>
              <a:rPr lang="en-US" sz="60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+mn-lt"/>
              </a:rPr>
              <a:t>Win: Alt-F9 (or Alt-Fn-F9 on some laptops)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0C956DE-1845-43C5-9CFF-1FA78D6952A7}"/>
              </a:ext>
            </a:extLst>
          </p:cNvPr>
          <p:cNvSpPr/>
          <p:nvPr userDrawn="1"/>
        </p:nvSpPr>
        <p:spPr>
          <a:xfrm>
            <a:off x="9254007" y="1192"/>
            <a:ext cx="51419" cy="894159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/>
          <a:lstStyle/>
          <a:p>
            <a:pPr algn="l">
              <a:spcBef>
                <a:spcPts val="900"/>
              </a:spcBef>
            </a:pPr>
            <a:endParaRPr lang="en-US" sz="105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DBF8FF7-0774-4571-8763-A0D624934807}"/>
              </a:ext>
            </a:extLst>
          </p:cNvPr>
          <p:cNvSpPr/>
          <p:nvPr userDrawn="1"/>
        </p:nvSpPr>
        <p:spPr>
          <a:xfrm>
            <a:off x="9254007" y="4830366"/>
            <a:ext cx="51419" cy="313134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/>
          <a:lstStyle/>
          <a:p>
            <a:pPr algn="l">
              <a:spcBef>
                <a:spcPts val="900"/>
              </a:spcBef>
            </a:pPr>
            <a:endParaRPr lang="en-US" sz="105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EE9D02B-518C-42CD-956B-2AEF6B675D51}"/>
              </a:ext>
            </a:extLst>
          </p:cNvPr>
          <p:cNvSpPr/>
          <p:nvPr userDrawn="1"/>
        </p:nvSpPr>
        <p:spPr>
          <a:xfrm>
            <a:off x="9254007" y="895350"/>
            <a:ext cx="51419" cy="39362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/>
          <a:lstStyle/>
          <a:p>
            <a:pPr algn="l">
              <a:spcBef>
                <a:spcPts val="900"/>
              </a:spcBef>
            </a:pPr>
            <a:endParaRPr lang="en-US" sz="105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5839C14C-9C01-41FD-BDDF-AF38E4DC7A10}"/>
              </a:ext>
            </a:extLst>
          </p:cNvPr>
          <p:cNvSpPr txBox="1"/>
          <p:nvPr userDrawn="1"/>
        </p:nvSpPr>
        <p:spPr>
          <a:xfrm>
            <a:off x="9369454" y="332856"/>
            <a:ext cx="174728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Title</a:t>
            </a:r>
            <a:b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CED726A-1B6E-44CD-BC0B-C4CA9B7A05E6}"/>
              </a:ext>
            </a:extLst>
          </p:cNvPr>
          <p:cNvSpPr txBox="1"/>
          <p:nvPr userDrawn="1"/>
        </p:nvSpPr>
        <p:spPr>
          <a:xfrm>
            <a:off x="9369454" y="4871518"/>
            <a:ext cx="261290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Footer</a:t>
            </a:r>
            <a:b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B4FB7FD-CED9-4283-BE20-5FFDBC6FB769}"/>
              </a:ext>
            </a:extLst>
          </p:cNvPr>
          <p:cNvSpPr txBox="1"/>
          <p:nvPr userDrawn="1"/>
        </p:nvSpPr>
        <p:spPr>
          <a:xfrm>
            <a:off x="9369455" y="2722401"/>
            <a:ext cx="31739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Content</a:t>
            </a:r>
            <a:b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B1C10B-69AA-477E-94FC-A37243E08CFD}"/>
              </a:ext>
            </a:extLst>
          </p:cNvPr>
          <p:cNvCxnSpPr>
            <a:cxnSpLocks/>
          </p:cNvCxnSpPr>
          <p:nvPr userDrawn="1"/>
        </p:nvCxnSpPr>
        <p:spPr>
          <a:xfrm>
            <a:off x="9254007" y="4830366"/>
            <a:ext cx="5141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DE5B1274-C41D-4AF0-9BA6-C18714F9F8B1}"/>
              </a:ext>
            </a:extLst>
          </p:cNvPr>
          <p:cNvCxnSpPr>
            <a:cxnSpLocks/>
          </p:cNvCxnSpPr>
          <p:nvPr userDrawn="1"/>
        </p:nvCxnSpPr>
        <p:spPr>
          <a:xfrm>
            <a:off x="9254007" y="895349"/>
            <a:ext cx="5141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2E2F7AF6-B706-4153-AF2C-F3C2817BCF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4985" y="4933858"/>
            <a:ext cx="425307" cy="1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3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816218" rtl="0" eaLnBrk="1" latinLnBrk="0" hangingPunct="1">
        <a:spcBef>
          <a:spcPct val="0"/>
        </a:spcBef>
        <a:buNone/>
        <a:defRPr sz="2100" b="0" i="0" u="none" kern="1200">
          <a:solidFill>
            <a:srgbClr val="EB1000"/>
          </a:solidFill>
          <a:latin typeface="+mj-lt"/>
          <a:ea typeface="+mj-ea"/>
          <a:cs typeface="+mj-cs"/>
        </a:defRPr>
      </a:lvl1pPr>
    </p:titleStyle>
    <p:bodyStyle>
      <a:lvl1pPr marL="205979" indent="-198835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3777" indent="-206889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63984" indent="-150207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12775" indent="-148790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16218" indent="-103445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244599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08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817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926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109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218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327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436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545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654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763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4872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5ACBF0"/>
          </p15:clr>
        </p15:guide>
        <p15:guide id="2" pos="4032">
          <p15:clr>
            <a:srgbClr val="FDE53C"/>
          </p15:clr>
        </p15:guide>
        <p15:guide id="3" pos="3651">
          <p15:clr>
            <a:srgbClr val="FDE53C"/>
          </p15:clr>
        </p15:guide>
        <p15:guide id="4" pos="5758">
          <p15:clr>
            <a:srgbClr val="5ACBF0"/>
          </p15:clr>
        </p15:guide>
        <p15:guide id="5" pos="7488">
          <p15:clr>
            <a:srgbClr val="A4A3A4"/>
          </p15:clr>
        </p15:guide>
        <p15:guide id="6" pos="1919">
          <p15:clr>
            <a:srgbClr val="5ACBF0"/>
          </p15:clr>
        </p15:guide>
        <p15:guide id="7" pos="191">
          <p15:clr>
            <a:srgbClr val="A4A3A4"/>
          </p15:clr>
        </p15:guide>
        <p15:guide id="8" orient="horz" pos="2405">
          <p15:clr>
            <a:srgbClr val="5ACBF0"/>
          </p15:clr>
        </p15:guide>
        <p15:guide id="11" orient="horz" pos="751">
          <p15:clr>
            <a:srgbClr val="F26B43"/>
          </p15:clr>
        </p15:guide>
        <p15:guide id="14" orient="horz" pos="4057">
          <p15:clr>
            <a:srgbClr val="F26B43"/>
          </p15:clr>
        </p15:guide>
        <p15:guide id="15" orient="horz" pos="3924">
          <p15:clr>
            <a:srgbClr val="A4A3A4"/>
          </p15:clr>
        </p15:guide>
        <p15:guide id="17" pos="2560">
          <p15:clr>
            <a:srgbClr val="C35EA4"/>
          </p15:clr>
        </p15:guide>
        <p15:guide id="18" pos="5120">
          <p15:clr>
            <a:srgbClr val="C35EA4"/>
          </p15:clr>
        </p15:guide>
        <p15:guide id="19" pos="1728">
          <p15:clr>
            <a:srgbClr val="FDE53C"/>
          </p15:clr>
        </p15:guide>
        <p15:guide id="20" pos="2106">
          <p15:clr>
            <a:srgbClr val="FDE53C"/>
          </p15:clr>
        </p15:guide>
        <p15:guide id="21" pos="2369">
          <p15:clr>
            <a:srgbClr val="9FCC3B"/>
          </p15:clr>
        </p15:guide>
        <p15:guide id="22" pos="2749">
          <p15:clr>
            <a:srgbClr val="9FCC3B"/>
          </p15:clr>
        </p15:guide>
        <p15:guide id="23" pos="4925">
          <p15:clr>
            <a:srgbClr val="9FCC3B"/>
          </p15:clr>
        </p15:guide>
        <p15:guide id="24" pos="5309">
          <p15:clr>
            <a:srgbClr val="9FCC3B"/>
          </p15:clr>
        </p15:guide>
        <p15:guide id="25" pos="5565">
          <p15:clr>
            <a:srgbClr val="FDE53C"/>
          </p15:clr>
        </p15:guide>
        <p15:guide id="26" pos="5947">
          <p15:clr>
            <a:srgbClr val="FDE53C"/>
          </p15:clr>
        </p15:guide>
        <p15:guide id="27" orient="horz" pos="2594">
          <p15:clr>
            <a:srgbClr val="FDE53C"/>
          </p15:clr>
        </p15:guide>
        <p15:guide id="28" orient="horz" pos="2208">
          <p15:clr>
            <a:srgbClr val="FDE53C"/>
          </p15:clr>
        </p15:guide>
        <p15:guide id="35" orient="horz" pos="1053">
          <p15:clr>
            <a:srgbClr val="FDE53C"/>
          </p15:clr>
        </p15:guide>
        <p15:guide id="36" orient="horz" pos="89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0.png"/><Relationship Id="rId5" Type="http://schemas.openxmlformats.org/officeDocument/2006/relationships/image" Target="../media/image100.png"/><Relationship Id="rId15" Type="http://schemas.openxmlformats.org/officeDocument/2006/relationships/image" Target="../media/image200.png"/><Relationship Id="rId10" Type="http://schemas.openxmlformats.org/officeDocument/2006/relationships/image" Target="../media/image150.png"/><Relationship Id="rId4" Type="http://schemas.openxmlformats.org/officeDocument/2006/relationships/image" Target="../media/image90.png"/><Relationship Id="rId9" Type="http://schemas.openxmlformats.org/officeDocument/2006/relationships/image" Target="../media/image14.png"/><Relationship Id="rId1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C15E-D16D-45E6-AE89-E31A24C3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24643"/>
            <a:ext cx="8520600" cy="1151991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Sequential decision making in large systems –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RL with partial observability, multiple agents and dynamic environments</a:t>
            </a:r>
          </a:p>
        </p:txBody>
      </p:sp>
      <p:sp>
        <p:nvSpPr>
          <p:cNvPr id="3" name="Google Shape;79;p15">
            <a:extLst>
              <a:ext uri="{FF2B5EF4-FFF2-40B4-BE49-F238E27FC236}">
                <a16:creationId xmlns:a16="http://schemas.microsoft.com/office/drawing/2014/main" id="{1A4F00B0-26EF-4FB1-9E48-3545F3640E5E}"/>
              </a:ext>
            </a:extLst>
          </p:cNvPr>
          <p:cNvSpPr txBox="1"/>
          <p:nvPr/>
        </p:nvSpPr>
        <p:spPr>
          <a:xfrm>
            <a:off x="1061545" y="2581170"/>
            <a:ext cx="6873765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4325">
              <a:buClr>
                <a:schemeClr val="dk1"/>
              </a:buClr>
              <a:buSzPts val="1350"/>
              <a:buChar char="●"/>
              <a:defRPr sz="1350" i="1">
                <a:solidFill>
                  <a:srgbClr val="002060"/>
                </a:solidFill>
                <a:latin typeface="Adobe Clean" panose="020B0503020404020204" pitchFamily="34" charset="0"/>
              </a:defRPr>
            </a:lvl1pPr>
          </a:lstStyle>
          <a:p>
            <a:pPr marL="142875" indent="0" algn="ctr">
              <a:buNone/>
            </a:pPr>
            <a:r>
              <a:rPr lang="en-US" sz="1600" dirty="0"/>
              <a:t>Jayakumar Subramanian</a:t>
            </a:r>
          </a:p>
          <a:p>
            <a:pPr marL="142875" indent="0" algn="ctr">
              <a:buNone/>
            </a:pPr>
            <a:r>
              <a:rPr lang="en-US" sz="1600" dirty="0"/>
              <a:t>Senior Research Scientist, MDSR Lab, Adobe India</a:t>
            </a:r>
          </a:p>
          <a:p>
            <a:pPr marL="142875" indent="0" algn="ctr">
              <a:buNone/>
            </a:pPr>
            <a:r>
              <a:rPr lang="en-US" sz="1600" b="1" dirty="0"/>
              <a:t>Acknowledgments</a:t>
            </a:r>
            <a:r>
              <a:rPr lang="en-US" sz="1600" dirty="0"/>
              <a:t>: researchers at McGill, Adobe, MIT, MSR and Vector Institute</a:t>
            </a:r>
          </a:p>
          <a:p>
            <a:pPr marL="142875" indent="0" algn="ctr">
              <a:buNone/>
            </a:pPr>
            <a:endParaRPr lang="en-US" sz="1600" dirty="0"/>
          </a:p>
          <a:p>
            <a:pPr marL="142875" indent="0" algn="ctr">
              <a:buNone/>
            </a:pPr>
            <a:endParaRPr lang="en-US" sz="1600" dirty="0"/>
          </a:p>
          <a:p>
            <a:pPr marL="142875" indent="0" algn="ctr">
              <a:buNone/>
            </a:pPr>
            <a:r>
              <a:rPr lang="en-US" sz="1600" i="0" dirty="0"/>
              <a:t>27</a:t>
            </a:r>
            <a:r>
              <a:rPr lang="en-US" sz="1600" i="0" baseline="30000" dirty="0"/>
              <a:t>th</a:t>
            </a:r>
            <a:r>
              <a:rPr lang="en-US" sz="1600" i="0" dirty="0"/>
              <a:t> Feb 2024</a:t>
            </a:r>
          </a:p>
          <a:p>
            <a:pPr marL="142875" indent="0" algn="ctr">
              <a:buNone/>
            </a:pPr>
            <a:r>
              <a:rPr lang="en-US" sz="1600" i="0" dirty="0"/>
              <a:t>Reinforcement Learning: Recent Trends and Future Challenges, IISc Bangalore</a:t>
            </a:r>
            <a:endParaRPr sz="1600" i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27357-ED61-6F44-979A-E78F70BF92A3}"/>
              </a:ext>
            </a:extLst>
          </p:cNvPr>
          <p:cNvCxnSpPr/>
          <p:nvPr/>
        </p:nvCxnSpPr>
        <p:spPr>
          <a:xfrm>
            <a:off x="934497" y="2571750"/>
            <a:ext cx="71845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3888" lvl="0" indent="-612775"/>
            <a:r>
              <a:rPr lang="en-IN" sz="2000" dirty="0">
                <a:solidFill>
                  <a:srgbClr val="002060"/>
                </a:solidFill>
              </a:rPr>
              <a:t>Partial observability and information state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437324" y="1038480"/>
            <a:ext cx="6063807" cy="5847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indent="-13017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Information state: compression of history of observations and actions</a:t>
            </a:r>
          </a:p>
          <a:p>
            <a:pPr marL="139700" lvl="0" indent="-13017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Satisfies additional conditions: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</a:t>
            </a:r>
            <a:r>
              <a:rPr lang="en-IN" sz="1300" dirty="0" err="1">
                <a:solidFill>
                  <a:srgbClr val="002060"/>
                </a:solidFill>
                <a:latin typeface="Adobe Clean" panose="020B0503020404020204" pitchFamily="34" charset="0"/>
              </a:rPr>
              <a:t>i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) </a:t>
            </a:r>
            <a:r>
              <a:rPr lang="en-US" sz="1300" dirty="0">
                <a:solidFill>
                  <a:srgbClr val="002060"/>
                </a:solidFill>
                <a:latin typeface="Adobe Clean" panose="020B0503020404020204" pitchFamily="34" charset="0"/>
              </a:rPr>
              <a:t>Predicting next observation ii) </a:t>
            </a:r>
            <a:r>
              <a:rPr lang="en-US" sz="1300" i="1" dirty="0">
                <a:solidFill>
                  <a:srgbClr val="002060"/>
                </a:solidFill>
                <a:latin typeface="Adobe Clean" panose="020B0503020404020204" pitchFamily="34" charset="0"/>
              </a:rPr>
              <a:t>Predicting reward</a:t>
            </a:r>
            <a:endParaRPr sz="1300" i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C53ABBB-E6B0-1F46-ABE7-137B8364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3" b="52234"/>
          <a:stretch/>
        </p:blipFill>
        <p:spPr>
          <a:xfrm>
            <a:off x="19273" y="1885930"/>
            <a:ext cx="4659212" cy="2475055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30465E40-B63E-E043-B5E6-77CE45ACC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33"/>
          <a:stretch/>
        </p:blipFill>
        <p:spPr>
          <a:xfrm>
            <a:off x="4469228" y="1784248"/>
            <a:ext cx="4366602" cy="2687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EC47CF-065B-B722-31DD-B8D28008A671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7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15">
            <a:extLst>
              <a:ext uri="{FF2B5EF4-FFF2-40B4-BE49-F238E27FC236}">
                <a16:creationId xmlns:a16="http://schemas.microsoft.com/office/drawing/2014/main" id="{23AF98D2-4BF8-E54C-9CA9-8473D28BFA63}"/>
              </a:ext>
            </a:extLst>
          </p:cNvPr>
          <p:cNvSpPr txBox="1"/>
          <p:nvPr/>
        </p:nvSpPr>
        <p:spPr>
          <a:xfrm>
            <a:off x="101754" y="1265663"/>
            <a:ext cx="3967828" cy="1318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4" name="Google Shape;80;p15">
            <a:extLst>
              <a:ext uri="{FF2B5EF4-FFF2-40B4-BE49-F238E27FC236}">
                <a16:creationId xmlns:a16="http://schemas.microsoft.com/office/drawing/2014/main" id="{FB5D7019-0A69-F54B-B5D5-B74CA3FBCF5A}"/>
              </a:ext>
            </a:extLst>
          </p:cNvPr>
          <p:cNvSpPr txBox="1"/>
          <p:nvPr/>
        </p:nvSpPr>
        <p:spPr>
          <a:xfrm>
            <a:off x="101754" y="2892637"/>
            <a:ext cx="3967828" cy="1318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0" name="Google Shape;80;p15">
            <a:extLst>
              <a:ext uri="{FF2B5EF4-FFF2-40B4-BE49-F238E27FC236}">
                <a16:creationId xmlns:a16="http://schemas.microsoft.com/office/drawing/2014/main" id="{C198E479-B503-2C47-8F14-7CE853208A22}"/>
              </a:ext>
            </a:extLst>
          </p:cNvPr>
          <p:cNvSpPr txBox="1"/>
          <p:nvPr/>
        </p:nvSpPr>
        <p:spPr>
          <a:xfrm>
            <a:off x="4572000" y="1265663"/>
            <a:ext cx="3967828" cy="1318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Different state representations considered – 1 of 2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36514D-F099-C34C-BE80-9F492209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4" y="1352104"/>
            <a:ext cx="3698029" cy="825500"/>
          </a:xfrm>
          <a:prstGeom prst="rect">
            <a:avLst/>
          </a:prstGeom>
        </p:spPr>
      </p:pic>
      <p:sp>
        <p:nvSpPr>
          <p:cNvPr id="18" name="Google Shape;79;p15">
            <a:extLst>
              <a:ext uri="{FF2B5EF4-FFF2-40B4-BE49-F238E27FC236}">
                <a16:creationId xmlns:a16="http://schemas.microsoft.com/office/drawing/2014/main" id="{9AF3CB03-4E1B-3B46-B8C9-5CF63CC90235}"/>
              </a:ext>
            </a:extLst>
          </p:cNvPr>
          <p:cNvSpPr txBox="1"/>
          <p:nvPr/>
        </p:nvSpPr>
        <p:spPr>
          <a:xfrm>
            <a:off x="101754" y="1043471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RNN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21" name="Google Shape;79;p15">
            <a:extLst>
              <a:ext uri="{FF2B5EF4-FFF2-40B4-BE49-F238E27FC236}">
                <a16:creationId xmlns:a16="http://schemas.microsoft.com/office/drawing/2014/main" id="{F6CA2A9D-E546-D04E-BE23-96F6BE3FAF7D}"/>
              </a:ext>
            </a:extLst>
          </p:cNvPr>
          <p:cNvSpPr txBox="1"/>
          <p:nvPr/>
        </p:nvSpPr>
        <p:spPr>
          <a:xfrm>
            <a:off x="4572000" y="1043471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AIS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8C24F0-E3D2-C541-A27E-9C5217C9C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525" y="1327137"/>
            <a:ext cx="3698029" cy="1231900"/>
          </a:xfrm>
          <a:prstGeom prst="rect">
            <a:avLst/>
          </a:prstGeom>
        </p:spPr>
      </p:pic>
      <p:sp>
        <p:nvSpPr>
          <p:cNvPr id="22" name="Google Shape;80;p15">
            <a:extLst>
              <a:ext uri="{FF2B5EF4-FFF2-40B4-BE49-F238E27FC236}">
                <a16:creationId xmlns:a16="http://schemas.microsoft.com/office/drawing/2014/main" id="{57E339B6-511D-1348-87AE-7C0454A296EF}"/>
              </a:ext>
            </a:extLst>
          </p:cNvPr>
          <p:cNvSpPr txBox="1"/>
          <p:nvPr/>
        </p:nvSpPr>
        <p:spPr>
          <a:xfrm>
            <a:off x="4572000" y="2892637"/>
            <a:ext cx="3967828" cy="16994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5" name="Google Shape;79;p15">
            <a:extLst>
              <a:ext uri="{FF2B5EF4-FFF2-40B4-BE49-F238E27FC236}">
                <a16:creationId xmlns:a16="http://schemas.microsoft.com/office/drawing/2014/main" id="{61E26971-2BDC-2E4B-963D-95BE04A46704}"/>
              </a:ext>
            </a:extLst>
          </p:cNvPr>
          <p:cNvSpPr txBox="1"/>
          <p:nvPr/>
        </p:nvSpPr>
        <p:spPr>
          <a:xfrm>
            <a:off x="101754" y="2670445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CDE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26" name="Google Shape;79;p15">
            <a:extLst>
              <a:ext uri="{FF2B5EF4-FFF2-40B4-BE49-F238E27FC236}">
                <a16:creationId xmlns:a16="http://schemas.microsoft.com/office/drawing/2014/main" id="{03B68579-D94E-184F-97AD-61CBEC00BC48}"/>
              </a:ext>
            </a:extLst>
          </p:cNvPr>
          <p:cNvSpPr txBox="1"/>
          <p:nvPr/>
        </p:nvSpPr>
        <p:spPr>
          <a:xfrm>
            <a:off x="4572000" y="2670445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DDM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35BCE2A-C830-984C-AD42-2AFE7385B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39" y="3151718"/>
            <a:ext cx="3666378" cy="627660"/>
          </a:xfrm>
          <a:prstGeom prst="rect">
            <a:avLst/>
          </a:prstGeom>
        </p:spPr>
      </p:pic>
      <p:pic>
        <p:nvPicPr>
          <p:cNvPr id="28" name="Picture 27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E9A417B-B4AE-024B-8677-515E9882E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205" y="2913919"/>
            <a:ext cx="2748803" cy="1637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5A56E-A843-4BEE-0B1B-650044590628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0;p15">
            <a:extLst>
              <a:ext uri="{FF2B5EF4-FFF2-40B4-BE49-F238E27FC236}">
                <a16:creationId xmlns:a16="http://schemas.microsoft.com/office/drawing/2014/main" id="{23AF98D2-4BF8-E54C-9CA9-8473D28BFA63}"/>
              </a:ext>
            </a:extLst>
          </p:cNvPr>
          <p:cNvSpPr txBox="1"/>
          <p:nvPr/>
        </p:nvSpPr>
        <p:spPr>
          <a:xfrm>
            <a:off x="101754" y="1265663"/>
            <a:ext cx="3967828" cy="1318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4" name="Google Shape;80;p15">
            <a:extLst>
              <a:ext uri="{FF2B5EF4-FFF2-40B4-BE49-F238E27FC236}">
                <a16:creationId xmlns:a16="http://schemas.microsoft.com/office/drawing/2014/main" id="{FB5D7019-0A69-F54B-B5D5-B74CA3FBCF5A}"/>
              </a:ext>
            </a:extLst>
          </p:cNvPr>
          <p:cNvSpPr txBox="1"/>
          <p:nvPr/>
        </p:nvSpPr>
        <p:spPr>
          <a:xfrm>
            <a:off x="2262150" y="3006104"/>
            <a:ext cx="3967828" cy="1318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0" name="Google Shape;80;p15">
            <a:extLst>
              <a:ext uri="{FF2B5EF4-FFF2-40B4-BE49-F238E27FC236}">
                <a16:creationId xmlns:a16="http://schemas.microsoft.com/office/drawing/2014/main" id="{C198E479-B503-2C47-8F14-7CE853208A22}"/>
              </a:ext>
            </a:extLst>
          </p:cNvPr>
          <p:cNvSpPr txBox="1"/>
          <p:nvPr/>
        </p:nvSpPr>
        <p:spPr>
          <a:xfrm>
            <a:off x="4572000" y="1265663"/>
            <a:ext cx="3967828" cy="13183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endParaRPr sz="135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Different state representations considered – 2 of 2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18" name="Google Shape;79;p15">
            <a:extLst>
              <a:ext uri="{FF2B5EF4-FFF2-40B4-BE49-F238E27FC236}">
                <a16:creationId xmlns:a16="http://schemas.microsoft.com/office/drawing/2014/main" id="{9AF3CB03-4E1B-3B46-B8C9-5CF63CC90235}"/>
              </a:ext>
            </a:extLst>
          </p:cNvPr>
          <p:cNvSpPr txBox="1"/>
          <p:nvPr/>
        </p:nvSpPr>
        <p:spPr>
          <a:xfrm>
            <a:off x="101754" y="1043471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DST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21" name="Google Shape;79;p15">
            <a:extLst>
              <a:ext uri="{FF2B5EF4-FFF2-40B4-BE49-F238E27FC236}">
                <a16:creationId xmlns:a16="http://schemas.microsoft.com/office/drawing/2014/main" id="{F6CA2A9D-E546-D04E-BE23-96F6BE3FAF7D}"/>
              </a:ext>
            </a:extLst>
          </p:cNvPr>
          <p:cNvSpPr txBox="1"/>
          <p:nvPr/>
        </p:nvSpPr>
        <p:spPr>
          <a:xfrm>
            <a:off x="4572000" y="1043471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ODE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25" name="Google Shape;79;p15">
            <a:extLst>
              <a:ext uri="{FF2B5EF4-FFF2-40B4-BE49-F238E27FC236}">
                <a16:creationId xmlns:a16="http://schemas.microsoft.com/office/drawing/2014/main" id="{61E26971-2BDC-2E4B-963D-95BE04A46704}"/>
              </a:ext>
            </a:extLst>
          </p:cNvPr>
          <p:cNvSpPr txBox="1"/>
          <p:nvPr/>
        </p:nvSpPr>
        <p:spPr>
          <a:xfrm>
            <a:off x="2262150" y="2783912"/>
            <a:ext cx="3967828" cy="1972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0" rIns="91425" bIns="0" anchor="t" anchorCtr="0">
            <a:noAutofit/>
          </a:bodyPr>
          <a:lstStyle/>
          <a:p>
            <a:pPr marL="142875" lvl="0">
              <a:buSzPts val="1350"/>
            </a:pPr>
            <a:r>
              <a:rPr lang="en-IN" sz="1200" b="1" dirty="0">
                <a:solidFill>
                  <a:schemeClr val="bg1"/>
                </a:solidFill>
                <a:latin typeface="Adobe Clean" panose="020B0503020404020204" pitchFamily="34" charset="0"/>
              </a:rPr>
              <a:t>AE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7398738-24B1-7044-A1FE-8C7E9DA6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7" y="1564184"/>
            <a:ext cx="3687823" cy="71090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5ABE80F-E6BE-634C-A887-371518F1B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02" y="1453445"/>
            <a:ext cx="3687823" cy="96488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F867F9-193C-C546-B121-D690D766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314" y="3100124"/>
            <a:ext cx="3111500" cy="1130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8EEFD-5C63-DA99-C6A1-A0CD93B7E97C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33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Representations learnt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76B34B2-31E3-1846-A264-23617127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33" y="1082357"/>
            <a:ext cx="6559228" cy="2872243"/>
          </a:xfrm>
          <a:prstGeom prst="rect">
            <a:avLst/>
          </a:prstGeom>
        </p:spPr>
      </p:pic>
      <p:sp>
        <p:nvSpPr>
          <p:cNvPr id="27" name="Triangle 26">
            <a:extLst>
              <a:ext uri="{FF2B5EF4-FFF2-40B4-BE49-F238E27FC236}">
                <a16:creationId xmlns:a16="http://schemas.microsoft.com/office/drawing/2014/main" id="{E6854C0C-3011-664C-A7BA-21B897B96FCB}"/>
              </a:ext>
            </a:extLst>
          </p:cNvPr>
          <p:cNvSpPr/>
          <p:nvPr/>
        </p:nvSpPr>
        <p:spPr>
          <a:xfrm rot="10800000">
            <a:off x="3359163" y="3941073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81;p15">
            <a:extLst>
              <a:ext uri="{FF2B5EF4-FFF2-40B4-BE49-F238E27FC236}">
                <a16:creationId xmlns:a16="http://schemas.microsoft.com/office/drawing/2014/main" id="{A2A55352-CCDF-E944-A7BB-7BD85B83A8B0}"/>
              </a:ext>
            </a:extLst>
          </p:cNvPr>
          <p:cNvSpPr txBox="1"/>
          <p:nvPr/>
        </p:nvSpPr>
        <p:spPr>
          <a:xfrm>
            <a:off x="311699" y="4164360"/>
            <a:ext cx="8369845" cy="415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/>
            <a:r>
              <a:rPr lang="en-US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RNN, AIS able to separate recovery &amp; death cases; different algos generate different representations…</a:t>
            </a:r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301B4-68C4-1AA0-895F-39555209C4AF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0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Next observation prediction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D2392257-27A2-7047-9AB8-6AD16B35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078885"/>
            <a:ext cx="3647552" cy="3437366"/>
          </a:xfrm>
          <a:prstGeom prst="rect">
            <a:avLst/>
          </a:prstGeom>
        </p:spPr>
      </p:pic>
      <p:sp>
        <p:nvSpPr>
          <p:cNvPr id="19" name="Triangle 18">
            <a:extLst>
              <a:ext uri="{FF2B5EF4-FFF2-40B4-BE49-F238E27FC236}">
                <a16:creationId xmlns:a16="http://schemas.microsoft.com/office/drawing/2014/main" id="{1B89B71E-2A56-394C-B22D-44A572CD176D}"/>
              </a:ext>
            </a:extLst>
          </p:cNvPr>
          <p:cNvSpPr/>
          <p:nvPr/>
        </p:nvSpPr>
        <p:spPr>
          <a:xfrm rot="5400000">
            <a:off x="3287185" y="2915955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81;p15">
            <a:extLst>
              <a:ext uri="{FF2B5EF4-FFF2-40B4-BE49-F238E27FC236}">
                <a16:creationId xmlns:a16="http://schemas.microsoft.com/office/drawing/2014/main" id="{CFAA59EC-5F3F-534E-B166-D93578572CB3}"/>
              </a:ext>
            </a:extLst>
          </p:cNvPr>
          <p:cNvSpPr txBox="1"/>
          <p:nvPr/>
        </p:nvSpPr>
        <p:spPr>
          <a:xfrm>
            <a:off x="4765631" y="2556464"/>
            <a:ext cx="4066669" cy="646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/>
            <a:r>
              <a:rPr lang="en-US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…but almost all algorithms predict next observations with similar accuracy…</a:t>
            </a:r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AFE8B-5398-7D34-5A19-89065F56988B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9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BCQ algorithm – Policy performance – overview 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9DC65D-0340-484A-9BAA-992CF5D94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324304"/>
            <a:ext cx="3460203" cy="2768162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7AEB1334-4864-AE4E-B46F-B5D19F1D90A0}"/>
              </a:ext>
            </a:extLst>
          </p:cNvPr>
          <p:cNvSpPr/>
          <p:nvPr/>
        </p:nvSpPr>
        <p:spPr>
          <a:xfrm rot="5400000">
            <a:off x="3287185" y="2915955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31316133-50BC-A040-A03B-0A90F11BDAC5}"/>
              </a:ext>
            </a:extLst>
          </p:cNvPr>
          <p:cNvSpPr txBox="1"/>
          <p:nvPr/>
        </p:nvSpPr>
        <p:spPr>
          <a:xfrm>
            <a:off x="4765631" y="2556464"/>
            <a:ext cx="4066669" cy="646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/>
            <a:r>
              <a:rPr lang="en-US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…which does not necessarily reflect policy performance (sparse reward also plays a role)</a:t>
            </a:r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BC93C-BF13-9F7C-E495-5B9D5F327E23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46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BCQ algorithm – Policy performance - under different settings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531748A-3D3B-4D46-813C-71621016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8" y="1271880"/>
            <a:ext cx="8355724" cy="3056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DE335-62D9-6283-3739-0C629FC6E66C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32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diagram of a project&#10;&#10;Description automatically generated">
            <a:extLst>
              <a:ext uri="{FF2B5EF4-FFF2-40B4-BE49-F238E27FC236}">
                <a16:creationId xmlns:a16="http://schemas.microsoft.com/office/drawing/2014/main" id="{07D732E0-2A5F-7695-957A-C9F6EF7E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31" y="1459226"/>
            <a:ext cx="8686976" cy="26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0E9B6AA2-9F82-422D-10F1-75B9C0DAF1B4}"/>
              </a:ext>
            </a:extLst>
          </p:cNvPr>
          <p:cNvSpPr txBox="1">
            <a:spLocks/>
          </p:cNvSpPr>
          <p:nvPr/>
        </p:nvSpPr>
        <p:spPr>
          <a:xfrm>
            <a:off x="311700" y="4064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j-lt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-US" sz="2000" dirty="0">
                <a:solidFill>
                  <a:srgbClr val="002060"/>
                </a:solidFill>
              </a:rPr>
              <a:t>Transformers + RL: Overview  </a:t>
            </a:r>
            <a:endParaRPr lang="en-IN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6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US" sz="2000" dirty="0">
                <a:solidFill>
                  <a:srgbClr val="002060"/>
                </a:solidFill>
              </a:rPr>
              <a:t>Transformers for Explainable RL  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D57B5-5DBF-B478-336F-7D2A7A2D480E}"/>
              </a:ext>
            </a:extLst>
          </p:cNvPr>
          <p:cNvSpPr txBox="1"/>
          <p:nvPr/>
        </p:nvSpPr>
        <p:spPr>
          <a:xfrm>
            <a:off x="474842" y="4197504"/>
            <a:ext cx="90964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>
                <a:solidFill>
                  <a:schemeClr val="bg1"/>
                </a:solidFill>
              </a:rPr>
              <a:t>Our Team</a:t>
            </a:r>
          </a:p>
        </p:txBody>
      </p:sp>
      <p:pic>
        <p:nvPicPr>
          <p:cNvPr id="9" name="Content Placeholder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B8441B6-317B-F7D2-7811-C88A2C56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32" y="1158772"/>
            <a:ext cx="6426340" cy="3438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8A5E1-69D0-C1FF-80A6-E0CA31EE632B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Deshmukh, S.V., et al. ”Explaining RL Decisions with Trajectories"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ICLR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(2023).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26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F4DCC-B26D-70E0-BF47-9778B904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17" y="1339783"/>
            <a:ext cx="1446510" cy="1376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B5427-79FE-18FF-5146-5E4A98DA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00" y="1339783"/>
            <a:ext cx="1288851" cy="1288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DCE31-E280-1326-89EC-85A7C1E83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4" t="11793" r="19666" b="10587"/>
          <a:stretch/>
        </p:blipFill>
        <p:spPr>
          <a:xfrm>
            <a:off x="3224830" y="1339783"/>
            <a:ext cx="1282772" cy="1288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DC638-C3C7-B68F-6032-A4386875A2F7}"/>
              </a:ext>
            </a:extLst>
          </p:cNvPr>
          <p:cNvSpPr txBox="1"/>
          <p:nvPr/>
        </p:nvSpPr>
        <p:spPr>
          <a:xfrm>
            <a:off x="292359" y="3178484"/>
            <a:ext cx="309893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RL Algorithms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SAC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[1]</a:t>
            </a: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&amp; BCQ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[2]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[1]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Haarnoja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et al. “Soft Actor Critic”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[2] Fujimoto et al. ”Off-policy deep RL  without exploration”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132A6-D967-411D-79E4-D0603B798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0" t="12452" r="20028" b="11848"/>
          <a:stretch/>
        </p:blipFill>
        <p:spPr>
          <a:xfrm flipH="1">
            <a:off x="4820694" y="1339783"/>
            <a:ext cx="1282771" cy="1292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AF0BE8-5AE7-B942-C190-8E578054244D}"/>
              </a:ext>
            </a:extLst>
          </p:cNvPr>
          <p:cNvSpPr txBox="1"/>
          <p:nvPr/>
        </p:nvSpPr>
        <p:spPr>
          <a:xfrm>
            <a:off x="1478854" y="2716198"/>
            <a:ext cx="763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Gridworld</a:t>
            </a:r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94520-D9BA-589E-246F-BE6CB5D5A3E6}"/>
              </a:ext>
            </a:extLst>
          </p:cNvPr>
          <p:cNvSpPr txBox="1"/>
          <p:nvPr/>
        </p:nvSpPr>
        <p:spPr>
          <a:xfrm>
            <a:off x="3445158" y="2716198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Seaquest</a:t>
            </a:r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FD931-15D3-BF75-1ED0-67507A19BC24}"/>
              </a:ext>
            </a:extLst>
          </p:cNvPr>
          <p:cNvSpPr txBox="1"/>
          <p:nvPr/>
        </p:nvSpPr>
        <p:spPr>
          <a:xfrm>
            <a:off x="5075866" y="272598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Breakout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CEACD-EFEB-0271-7B82-4D940902A9E7}"/>
              </a:ext>
            </a:extLst>
          </p:cNvPr>
          <p:cNvSpPr txBox="1"/>
          <p:nvPr/>
        </p:nvSpPr>
        <p:spPr>
          <a:xfrm>
            <a:off x="6951548" y="2725986"/>
            <a:ext cx="9813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Half-Cheetah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7F8B7-B10D-9C5C-00FD-B110BDC569FE}"/>
              </a:ext>
            </a:extLst>
          </p:cNvPr>
          <p:cNvSpPr txBox="1"/>
          <p:nvPr/>
        </p:nvSpPr>
        <p:spPr>
          <a:xfrm>
            <a:off x="3262671" y="3178484"/>
            <a:ext cx="556962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Sequence Encoders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Decision Transformer[3] &amp; Trajectory Transformer[4]</a:t>
            </a:r>
          </a:p>
          <a:p>
            <a:b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dirty="0"/>
              <a:t>[3] Chen, Lili, et al. "Decision transformer"</a:t>
            </a:r>
            <a:endParaRPr lang="en-US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r>
              <a:rPr lang="en-US" dirty="0"/>
              <a:t>[4] Janner, Michael, et al. "Offline RL as sequence modeling."</a:t>
            </a:r>
            <a:endParaRPr lang="en-US" dirty="0">
              <a:solidFill>
                <a:srgbClr val="677B8C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341A61-CD19-6A08-A99B-788E7A3E2D83}"/>
              </a:ext>
            </a:extLst>
          </p:cNvPr>
          <p:cNvCxnSpPr>
            <a:cxnSpLocks/>
          </p:cNvCxnSpPr>
          <p:nvPr/>
        </p:nvCxnSpPr>
        <p:spPr>
          <a:xfrm>
            <a:off x="2928853" y="1486601"/>
            <a:ext cx="0" cy="9542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199BBC-3C31-FEC7-35C2-82C121BF37FE}"/>
              </a:ext>
            </a:extLst>
          </p:cNvPr>
          <p:cNvCxnSpPr>
            <a:cxnSpLocks/>
          </p:cNvCxnSpPr>
          <p:nvPr/>
        </p:nvCxnSpPr>
        <p:spPr>
          <a:xfrm>
            <a:off x="6461437" y="1486601"/>
            <a:ext cx="0" cy="9542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8DEE97-9624-DB61-C518-334F8918EF95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Deshmukh, S.V., et al. ”Explaining RL Decisions with Trajectories"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ICLR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(2023).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  <p:sp>
        <p:nvSpPr>
          <p:cNvPr id="17" name="Google Shape;78;p15">
            <a:extLst>
              <a:ext uri="{FF2B5EF4-FFF2-40B4-BE49-F238E27FC236}">
                <a16:creationId xmlns:a16="http://schemas.microsoft.com/office/drawing/2014/main" id="{A79716ED-F90E-E23A-9388-CD2E22D280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US" sz="2000" dirty="0">
                <a:solidFill>
                  <a:srgbClr val="002060"/>
                </a:solidFill>
              </a:rPr>
              <a:t>Experiments</a:t>
            </a:r>
            <a:endParaRPr lang="en-IN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1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1;p15">
            <a:extLst>
              <a:ext uri="{FF2B5EF4-FFF2-40B4-BE49-F238E27FC236}">
                <a16:creationId xmlns:a16="http://schemas.microsoft.com/office/drawing/2014/main" id="{1B14DB5E-96CF-2847-A4C1-BA085541A4DB}"/>
              </a:ext>
            </a:extLst>
          </p:cNvPr>
          <p:cNvSpPr txBox="1"/>
          <p:nvPr/>
        </p:nvSpPr>
        <p:spPr>
          <a:xfrm>
            <a:off x="242813" y="1684658"/>
            <a:ext cx="8618371" cy="4308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/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Agenda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11699" y="1274381"/>
            <a:ext cx="8179157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partial observability</a:t>
            </a:r>
            <a:endParaRPr lang="en" sz="1800" dirty="0">
              <a:solidFill>
                <a:srgbClr val="002060"/>
              </a:solidFill>
              <a:latin typeface="Adobe Clean" panose="020B0503020404020204" pitchFamily="34" charset="0"/>
            </a:endParaRPr>
          </a:p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multiple agents</a:t>
            </a:r>
          </a:p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large and dynamic action spaces</a:t>
            </a:r>
            <a:endParaRPr sz="180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69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1;p15">
            <a:extLst>
              <a:ext uri="{FF2B5EF4-FFF2-40B4-BE49-F238E27FC236}">
                <a16:creationId xmlns:a16="http://schemas.microsoft.com/office/drawing/2014/main" id="{1B14DB5E-96CF-2847-A4C1-BA085541A4DB}"/>
              </a:ext>
            </a:extLst>
          </p:cNvPr>
          <p:cNvSpPr txBox="1"/>
          <p:nvPr/>
        </p:nvSpPr>
        <p:spPr>
          <a:xfrm>
            <a:off x="242813" y="2498567"/>
            <a:ext cx="8618371" cy="4308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/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Agenda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11699" y="1274381"/>
            <a:ext cx="8179157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partial observability</a:t>
            </a:r>
            <a:endParaRPr lang="en" sz="1800" dirty="0">
              <a:solidFill>
                <a:srgbClr val="002060"/>
              </a:solidFill>
              <a:latin typeface="Adobe Clean" panose="020B0503020404020204" pitchFamily="34" charset="0"/>
            </a:endParaRPr>
          </a:p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multiple agents </a:t>
            </a:r>
          </a:p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large and dynamic action spaces</a:t>
            </a:r>
            <a:endParaRPr sz="180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86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8;p15">
            <a:extLst>
              <a:ext uri="{FF2B5EF4-FFF2-40B4-BE49-F238E27FC236}">
                <a16:creationId xmlns:a16="http://schemas.microsoft.com/office/drawing/2014/main" id="{A79716ED-F90E-E23A-9388-CD2E22D280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US" sz="2000" dirty="0">
                <a:solidFill>
                  <a:srgbClr val="002060"/>
                </a:solidFill>
                <a:latin typeface="Adobe Clean" panose="020B0503020404020204" pitchFamily="34" charset="0"/>
              </a:rPr>
              <a:t>Use of digital twins/agent-based models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CEDFDE-6761-BA17-2C8A-0BC776BB1407}"/>
              </a:ext>
            </a:extLst>
          </p:cNvPr>
          <p:cNvSpPr txBox="1">
            <a:spLocks/>
          </p:cNvSpPr>
          <p:nvPr/>
        </p:nvSpPr>
        <p:spPr>
          <a:xfrm>
            <a:off x="229731" y="1324357"/>
            <a:ext cx="8684538" cy="59498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144" indent="0">
              <a:buFont typeface="Arial"/>
              <a:buNone/>
            </a:pPr>
            <a:r>
              <a:rPr lang="en-IN" sz="1400" dirty="0">
                <a:solidFill>
                  <a:schemeClr val="accent6">
                    <a:lumMod val="50000"/>
                  </a:schemeClr>
                </a:solidFill>
              </a:rPr>
              <a:t>A class of </a:t>
            </a:r>
            <a:r>
              <a:rPr lang="en-IN" sz="1400" b="1" dirty="0">
                <a:solidFill>
                  <a:srgbClr val="35659D"/>
                </a:solidFill>
              </a:rPr>
              <a:t>computational models</a:t>
            </a:r>
            <a:r>
              <a:rPr lang="en-IN" sz="1400" dirty="0">
                <a:solidFill>
                  <a:schemeClr val="accent6">
                    <a:lumMod val="50000"/>
                  </a:schemeClr>
                </a:solidFill>
              </a:rPr>
              <a:t>  for </a:t>
            </a:r>
            <a:r>
              <a:rPr lang="en-IN" sz="1400" b="1" dirty="0">
                <a:solidFill>
                  <a:srgbClr val="35659D"/>
                </a:solidFill>
              </a:rPr>
              <a:t>simulating</a:t>
            </a:r>
            <a:r>
              <a:rPr lang="en-IN" sz="1400" dirty="0">
                <a:solidFill>
                  <a:schemeClr val="accent6">
                    <a:lumMod val="50000"/>
                  </a:schemeClr>
                </a:solidFill>
              </a:rPr>
              <a:t> the actions and interactions of </a:t>
            </a:r>
            <a:r>
              <a:rPr lang="en-IN" sz="1400" b="1" dirty="0">
                <a:solidFill>
                  <a:srgbClr val="35659D"/>
                </a:solidFill>
              </a:rPr>
              <a:t>autonomous</a:t>
            </a:r>
            <a:r>
              <a:rPr lang="en-IN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IN" sz="1400" b="1" dirty="0">
                <a:solidFill>
                  <a:srgbClr val="35659D"/>
                </a:solidFill>
              </a:rPr>
              <a:t>agents</a:t>
            </a:r>
            <a:r>
              <a:rPr lang="en-IN" sz="1400" dirty="0">
                <a:solidFill>
                  <a:schemeClr val="accent6">
                    <a:lumMod val="50000"/>
                  </a:schemeClr>
                </a:solidFill>
              </a:rPr>
              <a:t> (both individual or collective entities such as organizations or groups) with a view to assessing their effects on the </a:t>
            </a:r>
            <a:r>
              <a:rPr lang="en-IN" sz="1400" b="1" dirty="0">
                <a:solidFill>
                  <a:srgbClr val="35659D"/>
                </a:solidFill>
              </a:rPr>
              <a:t>system</a:t>
            </a:r>
            <a:r>
              <a:rPr lang="en-IN" sz="1400" dirty="0">
                <a:solidFill>
                  <a:schemeClr val="accent6">
                    <a:lumMod val="50000"/>
                  </a:schemeClr>
                </a:solidFill>
              </a:rPr>
              <a:t> as a </a:t>
            </a:r>
            <a:r>
              <a:rPr lang="en-IN" sz="1400" b="1" dirty="0">
                <a:solidFill>
                  <a:srgbClr val="35659D"/>
                </a:solidFill>
              </a:rPr>
              <a:t>whole</a:t>
            </a:r>
            <a:r>
              <a:rPr lang="en-IN" sz="14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2E4859-0FF6-74F7-4596-C6CAC674EC1B}"/>
              </a:ext>
            </a:extLst>
          </p:cNvPr>
          <p:cNvSpPr/>
          <p:nvPr/>
        </p:nvSpPr>
        <p:spPr>
          <a:xfrm>
            <a:off x="229731" y="1040299"/>
            <a:ext cx="8684538" cy="2877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2875">
              <a:buSzPts val="1350"/>
            </a:pPr>
            <a:r>
              <a:rPr lang="en-US" sz="1350" b="1">
                <a:solidFill>
                  <a:schemeClr val="bg1"/>
                </a:solidFill>
                <a:latin typeface="Adobe Clean" panose="020B0503020404020204" pitchFamily="34" charset="0"/>
                <a:cs typeface="Arial"/>
              </a:rPr>
              <a:t>Wiki-definition: Agent-based Model (ABM)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F506AC-232B-BEB5-8717-18E97A05999F}"/>
              </a:ext>
            </a:extLst>
          </p:cNvPr>
          <p:cNvGrpSpPr/>
          <p:nvPr/>
        </p:nvGrpSpPr>
        <p:grpSpPr>
          <a:xfrm>
            <a:off x="94722" y="2224312"/>
            <a:ext cx="4363936" cy="2308580"/>
            <a:chOff x="124707" y="2965748"/>
            <a:chExt cx="5818581" cy="3078107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EBB24F5-FF89-9268-77A6-C531BACF148B}"/>
                </a:ext>
              </a:extLst>
            </p:cNvPr>
            <p:cNvSpPr txBox="1">
              <a:spLocks/>
            </p:cNvSpPr>
            <p:nvPr/>
          </p:nvSpPr>
          <p:spPr>
            <a:xfrm>
              <a:off x="124707" y="5660164"/>
              <a:ext cx="5818581" cy="383691"/>
            </a:xfrm>
            <a:prstGeom prst="rect">
              <a:avLst/>
            </a:prstGeom>
            <a:ln>
              <a:noFill/>
            </a:ln>
          </p:spPr>
          <p:txBody>
            <a:bodyPr vert="horz" lIns="81622" tIns="40811" rIns="81622" bIns="40811" rtlCol="0">
              <a:normAutofit fontScale="92500" lnSpcReduction="20000"/>
            </a:bodyPr>
            <a:lstStyle>
              <a:lvl1pPr marL="274638" indent="-265113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dobe Clean Light" pitchFamily="34" charset="0"/>
                  <a:ea typeface="+mn-ea"/>
                  <a:cs typeface="+mn-cs"/>
                </a:defRPr>
              </a:lvl1pPr>
              <a:lvl2pPr marL="551703" indent="-275852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1979" indent="-200276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50366" indent="-198387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8291" indent="-137926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92799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36944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81089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25235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44" indent="0">
                <a:buNone/>
              </a:pPr>
              <a:r>
                <a:rPr lang="en-IN" sz="900"/>
                <a:t>Source: https://</a:t>
              </a:r>
              <a:r>
                <a:rPr lang="en-IN" sz="900" err="1"/>
                <a:t>thelastdriverlicenseholder.com</a:t>
              </a:r>
              <a:r>
                <a:rPr lang="en-IN" sz="900"/>
                <a:t>/2017/09/03/</a:t>
              </a:r>
              <a:r>
                <a:rPr lang="en-IN" sz="900" err="1"/>
                <a:t>waymo</a:t>
              </a:r>
              <a:r>
                <a:rPr lang="en-IN" sz="900"/>
                <a:t>-and-uber-reveal-autonomous-driving-simulator/</a:t>
              </a:r>
              <a:endParaRPr lang="en-US" sz="900"/>
            </a:p>
          </p:txBody>
        </p:sp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37FD91E0-7008-564B-6FE7-22ECB6F9C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21" y="2965748"/>
              <a:ext cx="5638567" cy="267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A7664F-E534-3AF3-7E3F-F531FD05B149}"/>
              </a:ext>
            </a:extLst>
          </p:cNvPr>
          <p:cNvGrpSpPr/>
          <p:nvPr/>
        </p:nvGrpSpPr>
        <p:grpSpPr>
          <a:xfrm>
            <a:off x="4898746" y="2035019"/>
            <a:ext cx="3779890" cy="2497873"/>
            <a:chOff x="7833075" y="1936981"/>
            <a:chExt cx="4355750" cy="3417583"/>
          </a:xfrm>
        </p:grpSpPr>
        <p:pic>
          <p:nvPicPr>
            <p:cNvPr id="22" name="Picture 2" descr="city job loss gif">
              <a:extLst>
                <a:ext uri="{FF2B5EF4-FFF2-40B4-BE49-F238E27FC236}">
                  <a16:creationId xmlns:a16="http://schemas.microsoft.com/office/drawing/2014/main" id="{1C01570D-CEBE-95E7-03FB-27687686E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075" y="1936981"/>
              <a:ext cx="4051029" cy="3090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CC234628-6ECF-54ED-9520-A32D4095E48D}"/>
                </a:ext>
              </a:extLst>
            </p:cNvPr>
            <p:cNvSpPr txBox="1">
              <a:spLocks/>
            </p:cNvSpPr>
            <p:nvPr/>
          </p:nvSpPr>
          <p:spPr>
            <a:xfrm>
              <a:off x="7833075" y="5032634"/>
              <a:ext cx="4355750" cy="321930"/>
            </a:xfrm>
            <a:prstGeom prst="rect">
              <a:avLst/>
            </a:prstGeom>
            <a:ln>
              <a:noFill/>
            </a:ln>
          </p:spPr>
          <p:txBody>
            <a:bodyPr vert="horz" lIns="81622" tIns="40811" rIns="81622" bIns="40811" rtlCol="0">
              <a:noAutofit/>
            </a:bodyPr>
            <a:lstStyle>
              <a:lvl1pPr marL="274638" indent="-265113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Adobe Clean Light" pitchFamily="34" charset="0"/>
                  <a:ea typeface="+mn-ea"/>
                  <a:cs typeface="+mn-cs"/>
                </a:defRPr>
              </a:lvl1pPr>
              <a:lvl2pPr marL="551703" indent="-275852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1979" indent="-200276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50366" indent="-198387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8291" indent="-137926" algn="l" defTabSz="1088291" rtl="0" eaLnBrk="1" latinLnBrk="0" hangingPunct="1">
                <a:spcBef>
                  <a:spcPts val="714"/>
                </a:spcBef>
                <a:buClr>
                  <a:schemeClr val="bg1">
                    <a:lumMod val="50000"/>
                  </a:schemeClr>
                </a:buClr>
                <a:buSzPct val="70000"/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92799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36944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81089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25235" indent="-272073" algn="l" defTabSz="10882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44" indent="0">
                <a:buNone/>
              </a:pPr>
              <a:r>
                <a:rPr lang="en-IN" sz="900" err="1"/>
                <a:t>Source:https</a:t>
              </a:r>
              <a:r>
                <a:rPr lang="en-IN" sz="900"/>
                <a:t>://</a:t>
              </a:r>
              <a:r>
                <a:rPr lang="en-IN" sz="900" err="1"/>
                <a:t>www.vox.com</a:t>
              </a:r>
              <a:r>
                <a:rPr lang="en-IN" sz="900"/>
                <a:t>/2014/11/3/7151009/watch-the-recession-hit-the-us-in-one-terrifying-30-second-gif</a:t>
              </a:r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54693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5">
            <a:extLst>
              <a:ext uri="{FF2B5EF4-FFF2-40B4-BE49-F238E27FC236}">
                <a16:creationId xmlns:a16="http://schemas.microsoft.com/office/drawing/2014/main" id="{A1B22E23-F1B7-3949-9A07-C1958A5245B5}"/>
              </a:ext>
            </a:extLst>
          </p:cNvPr>
          <p:cNvSpPr txBox="1">
            <a:spLocks/>
          </p:cNvSpPr>
          <p:nvPr/>
        </p:nvSpPr>
        <p:spPr>
          <a:xfrm>
            <a:off x="284615" y="406439"/>
            <a:ext cx="86483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-IN" sz="2000" dirty="0">
                <a:solidFill>
                  <a:srgbClr val="002060"/>
                </a:solidFill>
              </a:rPr>
              <a:t>Heterogeneous populations can be </a:t>
            </a:r>
            <a:r>
              <a:rPr lang="en-IN" sz="2000" dirty="0" err="1">
                <a:solidFill>
                  <a:srgbClr val="002060"/>
                </a:solidFill>
              </a:rPr>
              <a:t>modeled</a:t>
            </a:r>
            <a:r>
              <a:rPr lang="en-IN" sz="2000" dirty="0">
                <a:solidFill>
                  <a:srgbClr val="002060"/>
                </a:solidFill>
              </a:rPr>
              <a:t> using Agent-based Models (ABMs)</a:t>
            </a:r>
            <a:endParaRPr lang="en-IN" sz="2000" baseline="300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9E48B8-5F69-3E44-AC0F-AD5DDD656635}"/>
              </a:ext>
            </a:extLst>
          </p:cNvPr>
          <p:cNvGrpSpPr/>
          <p:nvPr/>
        </p:nvGrpSpPr>
        <p:grpSpPr>
          <a:xfrm>
            <a:off x="4829521" y="1083374"/>
            <a:ext cx="3267676" cy="2687762"/>
            <a:chOff x="428330" y="1083374"/>
            <a:chExt cx="3267676" cy="2687762"/>
          </a:xfrm>
        </p:grpSpPr>
        <p:sp>
          <p:nvSpPr>
            <p:cNvPr id="10" name="Google Shape;79;p15">
              <a:extLst>
                <a:ext uri="{FF2B5EF4-FFF2-40B4-BE49-F238E27FC236}">
                  <a16:creationId xmlns:a16="http://schemas.microsoft.com/office/drawing/2014/main" id="{796AEB05-B012-E14E-B1DF-6A8B9C518EB8}"/>
                </a:ext>
              </a:extLst>
            </p:cNvPr>
            <p:cNvSpPr txBox="1"/>
            <p:nvPr/>
          </p:nvSpPr>
          <p:spPr>
            <a:xfrm>
              <a:off x="428331" y="1083374"/>
              <a:ext cx="3265513" cy="3923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42875" lvl="0">
                <a:buSzPts val="1350"/>
              </a:pPr>
              <a:r>
                <a:rPr lang="en-IN" sz="1350" b="1" dirty="0">
                  <a:solidFill>
                    <a:schemeClr val="bg1"/>
                  </a:solidFill>
                  <a:latin typeface="Adobe Clean" panose="020B0503020404020204" pitchFamily="34" charset="0"/>
                </a:rPr>
                <a:t>ABMs are useful for:</a:t>
              </a:r>
              <a:endParaRPr sz="1350" dirty="0">
                <a:solidFill>
                  <a:schemeClr val="bg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11" name="Google Shape;80;p15">
              <a:extLst>
                <a:ext uri="{FF2B5EF4-FFF2-40B4-BE49-F238E27FC236}">
                  <a16:creationId xmlns:a16="http://schemas.microsoft.com/office/drawing/2014/main" id="{72D546D3-16B1-FD49-A6D7-9E121FEA6385}"/>
                </a:ext>
              </a:extLst>
            </p:cNvPr>
            <p:cNvSpPr txBox="1"/>
            <p:nvPr/>
          </p:nvSpPr>
          <p:spPr>
            <a:xfrm>
              <a:off x="428330" y="1518124"/>
              <a:ext cx="3265513" cy="922296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39700" lvl="1" indent="-130175">
                <a:buSzPts val="1350"/>
                <a:buChar char="○"/>
              </a:pPr>
              <a:r>
                <a:rPr lang="en-IN" sz="1200" dirty="0">
                  <a:solidFill>
                    <a:srgbClr val="002060"/>
                  </a:solidFill>
                </a:rPr>
                <a:t>Representing interactions of  </a:t>
              </a:r>
              <a:r>
                <a:rPr lang="en-IN" sz="1200" b="1" dirty="0">
                  <a:solidFill>
                    <a:srgbClr val="002060"/>
                  </a:solidFill>
                </a:rPr>
                <a:t>heterogeneous</a:t>
              </a:r>
              <a:r>
                <a:rPr lang="en-IN" sz="1200" dirty="0">
                  <a:solidFill>
                    <a:srgbClr val="002060"/>
                  </a:solidFill>
                </a:rPr>
                <a:t> populations</a:t>
              </a:r>
            </a:p>
            <a:p>
              <a:pPr marL="139700" lvl="1" indent="-130175">
                <a:buSzPts val="1350"/>
                <a:buChar char="○"/>
              </a:pPr>
              <a:r>
                <a:rPr lang="en-IN" sz="1200" dirty="0">
                  <a:solidFill>
                    <a:srgbClr val="002060"/>
                  </a:solidFill>
                </a:rPr>
                <a:t>Supporting </a:t>
              </a:r>
              <a:r>
                <a:rPr lang="en-IN" sz="1200" b="1" dirty="0">
                  <a:solidFill>
                    <a:srgbClr val="002060"/>
                  </a:solidFill>
                </a:rPr>
                <a:t>complex, time-varying </a:t>
              </a:r>
              <a:r>
                <a:rPr lang="en-IN" sz="1200" dirty="0">
                  <a:solidFill>
                    <a:srgbClr val="002060"/>
                  </a:solidFill>
                </a:rPr>
                <a:t>actions and interactions</a:t>
              </a:r>
            </a:p>
          </p:txBody>
        </p:sp>
        <p:sp>
          <p:nvSpPr>
            <p:cNvPr id="23" name="Google Shape;79;p15">
              <a:extLst>
                <a:ext uri="{FF2B5EF4-FFF2-40B4-BE49-F238E27FC236}">
                  <a16:creationId xmlns:a16="http://schemas.microsoft.com/office/drawing/2014/main" id="{9AB96B22-83BC-064D-B6BB-FDEF10B4859A}"/>
                </a:ext>
              </a:extLst>
            </p:cNvPr>
            <p:cNvSpPr txBox="1"/>
            <p:nvPr/>
          </p:nvSpPr>
          <p:spPr>
            <a:xfrm>
              <a:off x="430493" y="2506888"/>
              <a:ext cx="3265513" cy="39238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42875" lvl="0">
                <a:buSzPts val="1350"/>
              </a:pPr>
              <a:r>
                <a:rPr lang="en-IN" sz="1350" b="1" dirty="0">
                  <a:solidFill>
                    <a:schemeClr val="bg1"/>
                  </a:solidFill>
                  <a:latin typeface="Adobe Clean" panose="020B0503020404020204" pitchFamily="34" charset="0"/>
                </a:rPr>
                <a:t>But ABMs are also:</a:t>
              </a:r>
              <a:endParaRPr sz="1350" dirty="0">
                <a:solidFill>
                  <a:schemeClr val="bg1"/>
                </a:solidFill>
                <a:latin typeface="Adobe Clean" panose="020B0503020404020204" pitchFamily="34" charset="0"/>
              </a:endParaRPr>
            </a:p>
          </p:txBody>
        </p:sp>
        <p:sp>
          <p:nvSpPr>
            <p:cNvPr id="24" name="Google Shape;80;p15">
              <a:extLst>
                <a:ext uri="{FF2B5EF4-FFF2-40B4-BE49-F238E27FC236}">
                  <a16:creationId xmlns:a16="http://schemas.microsoft.com/office/drawing/2014/main" id="{E7B8A1FF-A0C6-474F-B97F-B4287195AB4C}"/>
                </a:ext>
              </a:extLst>
            </p:cNvPr>
            <p:cNvSpPr txBox="1"/>
            <p:nvPr/>
          </p:nvSpPr>
          <p:spPr>
            <a:xfrm>
              <a:off x="428330" y="2941637"/>
              <a:ext cx="3265513" cy="829499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39700" lvl="1" indent="-130175">
                <a:buSzPts val="1350"/>
                <a:buChar char="○"/>
              </a:pPr>
              <a:r>
                <a:rPr lang="en-IN" sz="1200" dirty="0">
                  <a:solidFill>
                    <a:srgbClr val="002060"/>
                  </a:solidFill>
                </a:rPr>
                <a:t>Computationally </a:t>
              </a:r>
              <a:r>
                <a:rPr lang="en-IN" sz="1200" b="1" dirty="0">
                  <a:solidFill>
                    <a:srgbClr val="002060"/>
                  </a:solidFill>
                </a:rPr>
                <a:t>expensive</a:t>
              </a:r>
            </a:p>
            <a:p>
              <a:pPr marL="139700" lvl="1" indent="-130175">
                <a:buSzPts val="1350"/>
                <a:buChar char="○"/>
              </a:pPr>
              <a:r>
                <a:rPr lang="en-IN" sz="1200" b="1" dirty="0">
                  <a:solidFill>
                    <a:srgbClr val="002060"/>
                  </a:solidFill>
                </a:rPr>
                <a:t>Prohibitive</a:t>
              </a:r>
              <a:r>
                <a:rPr lang="en-IN" sz="1200" dirty="0">
                  <a:solidFill>
                    <a:srgbClr val="002060"/>
                  </a:solidFill>
                </a:rPr>
                <a:t> to implement</a:t>
              </a:r>
            </a:p>
            <a:p>
              <a:pPr marL="139700" lvl="1" indent="-130175">
                <a:buSzPts val="1350"/>
                <a:buChar char="○"/>
              </a:pPr>
              <a:r>
                <a:rPr lang="en-IN" sz="1200" b="1" dirty="0">
                  <a:solidFill>
                    <a:srgbClr val="002060"/>
                  </a:solidFill>
                </a:rPr>
                <a:t>Difficult</a:t>
              </a:r>
              <a:r>
                <a:rPr lang="en-IN" sz="1200" dirty="0">
                  <a:solidFill>
                    <a:srgbClr val="002060"/>
                  </a:solidFill>
                </a:rPr>
                <a:t> to configure and parameterize</a:t>
              </a:r>
            </a:p>
          </p:txBody>
        </p:sp>
      </p:grpSp>
      <p:sp>
        <p:nvSpPr>
          <p:cNvPr id="27" name="Google Shape;81;p15">
            <a:extLst>
              <a:ext uri="{FF2B5EF4-FFF2-40B4-BE49-F238E27FC236}">
                <a16:creationId xmlns:a16="http://schemas.microsoft.com/office/drawing/2014/main" id="{EA6892ED-D23A-C742-A597-6BC73BBDDF9E}"/>
              </a:ext>
            </a:extLst>
          </p:cNvPr>
          <p:cNvSpPr txBox="1"/>
          <p:nvPr/>
        </p:nvSpPr>
        <p:spPr>
          <a:xfrm>
            <a:off x="447019" y="4173056"/>
            <a:ext cx="8247000" cy="4308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 algn="ctr"/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However,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practical utility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 of ABMs requires making them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scalable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,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efficient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 and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high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performant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8A4EFC2-4326-4A4C-9FE1-E428A94F3710}"/>
              </a:ext>
            </a:extLst>
          </p:cNvPr>
          <p:cNvSpPr/>
          <p:nvPr/>
        </p:nvSpPr>
        <p:spPr>
          <a:xfrm rot="10800000">
            <a:off x="3473279" y="3922741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BAEAC-4CE5-634B-92DF-412561678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38" y="1516126"/>
            <a:ext cx="2877651" cy="19176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F4FD0B-DAC4-CB4C-B7A5-4AD356A4E6BC}"/>
              </a:ext>
            </a:extLst>
          </p:cNvPr>
          <p:cNvSpPr/>
          <p:nvPr/>
        </p:nvSpPr>
        <p:spPr>
          <a:xfrm>
            <a:off x="965979" y="1516126"/>
            <a:ext cx="3495486" cy="22530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9;p15">
            <a:extLst>
              <a:ext uri="{FF2B5EF4-FFF2-40B4-BE49-F238E27FC236}">
                <a16:creationId xmlns:a16="http://schemas.microsoft.com/office/drawing/2014/main" id="{B29ADF1E-C8E7-CA49-A152-1D4B9DE815A4}"/>
              </a:ext>
            </a:extLst>
          </p:cNvPr>
          <p:cNvSpPr txBox="1"/>
          <p:nvPr/>
        </p:nvSpPr>
        <p:spPr>
          <a:xfrm>
            <a:off x="965979" y="1083374"/>
            <a:ext cx="3495486" cy="3923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2875" lvl="0">
              <a:buSzPts val="1350"/>
            </a:pPr>
            <a:r>
              <a:rPr lang="en-IN" sz="1350" b="1" dirty="0">
                <a:solidFill>
                  <a:schemeClr val="bg1"/>
                </a:solidFill>
                <a:latin typeface="Adobe Clean" panose="020B0503020404020204" pitchFamily="34" charset="0"/>
              </a:rPr>
              <a:t>Heterogeneous population network</a:t>
            </a:r>
            <a:endParaRPr sz="135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6D6F7-1C1C-4E49-83CF-EA00FB09F0A4}"/>
              </a:ext>
            </a:extLst>
          </p:cNvPr>
          <p:cNvSpPr txBox="1"/>
          <p:nvPr/>
        </p:nvSpPr>
        <p:spPr>
          <a:xfrm>
            <a:off x="1048965" y="3434324"/>
            <a:ext cx="326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dobe Clean" panose="020B0503020404020204" pitchFamily="34" charset="0"/>
              </a:rPr>
              <a:t>Source: https://</a:t>
            </a:r>
            <a:r>
              <a:rPr lang="en-US" sz="800" dirty="0" err="1">
                <a:latin typeface="Adobe Clean" panose="020B0503020404020204" pitchFamily="34" charset="0"/>
              </a:rPr>
              <a:t>www.wsj.com</a:t>
            </a:r>
            <a:r>
              <a:rPr lang="en-US" sz="800" dirty="0">
                <a:latin typeface="Adobe Clean" panose="020B0503020404020204" pitchFamily="34" charset="0"/>
              </a:rPr>
              <a:t>/articles/a-new-crystal-ball-to-predict-consumer-and-investor-behavior-11560218820</a:t>
            </a:r>
          </a:p>
        </p:txBody>
      </p:sp>
    </p:spTree>
    <p:extLst>
      <p:ext uri="{BB962C8B-B14F-4D97-AF65-F5344CB8AC3E}">
        <p14:creationId xmlns:p14="http://schemas.microsoft.com/office/powerpoint/2010/main" val="353297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5">
            <a:extLst>
              <a:ext uri="{FF2B5EF4-FFF2-40B4-BE49-F238E27FC236}">
                <a16:creationId xmlns:a16="http://schemas.microsoft.com/office/drawing/2014/main" id="{A1B22E23-F1B7-3949-9A07-C1958A5245B5}"/>
              </a:ext>
            </a:extLst>
          </p:cNvPr>
          <p:cNvSpPr txBox="1">
            <a:spLocks/>
          </p:cNvSpPr>
          <p:nvPr/>
        </p:nvSpPr>
        <p:spPr>
          <a:xfrm>
            <a:off x="284615" y="406439"/>
            <a:ext cx="86483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-IN" sz="2000" dirty="0">
                <a:solidFill>
                  <a:srgbClr val="002060"/>
                </a:solidFill>
              </a:rPr>
              <a:t>User </a:t>
            </a:r>
            <a:r>
              <a:rPr lang="en-IN" sz="2000" dirty="0" err="1">
                <a:solidFill>
                  <a:srgbClr val="002060"/>
                </a:solidFill>
              </a:rPr>
              <a:t>Behavior</a:t>
            </a:r>
            <a:r>
              <a:rPr lang="en-IN" sz="2000" dirty="0">
                <a:solidFill>
                  <a:srgbClr val="002060"/>
                </a:solidFill>
              </a:rPr>
              <a:t> </a:t>
            </a:r>
            <a:r>
              <a:rPr lang="en-IN" sz="2000" dirty="0" err="1">
                <a:solidFill>
                  <a:srgbClr val="002060"/>
                </a:solidFill>
              </a:rPr>
              <a:t>Modeling</a:t>
            </a:r>
            <a:endParaRPr lang="en-IN" sz="2000" baseline="30000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8DCB6A-8210-B611-FFEB-58670C8B6BDF}"/>
              </a:ext>
            </a:extLst>
          </p:cNvPr>
          <p:cNvGrpSpPr/>
          <p:nvPr/>
        </p:nvGrpSpPr>
        <p:grpSpPr>
          <a:xfrm>
            <a:off x="3280502" y="1224644"/>
            <a:ext cx="1897249" cy="890592"/>
            <a:chOff x="4332388" y="1621409"/>
            <a:chExt cx="2833931" cy="1509481"/>
          </a:xfrm>
        </p:grpSpPr>
        <p:pic>
          <p:nvPicPr>
            <p:cNvPr id="6" name="Graphic 5" descr="Target Audience with solid fill">
              <a:extLst>
                <a:ext uri="{FF2B5EF4-FFF2-40B4-BE49-F238E27FC236}">
                  <a16:creationId xmlns:a16="http://schemas.microsoft.com/office/drawing/2014/main" id="{D0EEB4E0-3DB0-F7B8-5606-1C0B477F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87908" y="1979941"/>
              <a:ext cx="1150949" cy="11509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B5AB51-33F3-D2E5-4996-BEEC7F8B9CF5}"/>
                </a:ext>
              </a:extLst>
            </p:cNvPr>
            <p:cNvSpPr/>
            <p:nvPr/>
          </p:nvSpPr>
          <p:spPr>
            <a:xfrm>
              <a:off x="4332390" y="1621409"/>
              <a:ext cx="2833929" cy="483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34290" rIns="34290" bIns="34290" rtlCol="0" anchor="ctr"/>
            <a:lstStyle/>
            <a:p>
              <a:pPr algn="ctr" defTabSz="685800">
                <a:spcBef>
                  <a:spcPts val="900"/>
                </a:spcBef>
                <a:buClrTx/>
                <a:defRPr/>
              </a:pPr>
              <a:r>
                <a:rPr lang="en-US" sz="1875" kern="1200" dirty="0">
                  <a:solidFill>
                    <a:srgbClr val="FFFFFF"/>
                  </a:solidFill>
                  <a:latin typeface="Adobe Clean SemiLight"/>
                </a:rPr>
                <a:t>User Behavior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153E7B-530B-8048-3FA6-F287CA424328}"/>
                </a:ext>
              </a:extLst>
            </p:cNvPr>
            <p:cNvSpPr/>
            <p:nvPr/>
          </p:nvSpPr>
          <p:spPr>
            <a:xfrm>
              <a:off x="4332388" y="2129322"/>
              <a:ext cx="2833929" cy="87702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34290" rIns="34290" bIns="34290" rtlCol="0" anchor="ctr"/>
            <a:lstStyle/>
            <a:p>
              <a:pPr algn="ctr" defTabSz="685800">
                <a:spcBef>
                  <a:spcPts val="900"/>
                </a:spcBef>
                <a:buClrTx/>
                <a:defRPr/>
              </a:pPr>
              <a:endParaRPr lang="en-US" sz="1875" kern="1200">
                <a:solidFill>
                  <a:srgbClr val="FFFFFF"/>
                </a:solidFill>
                <a:latin typeface="Adobe Clean Semi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95BE3F-B712-47D0-1E0E-9596FC1654DB}"/>
              </a:ext>
            </a:extLst>
          </p:cNvPr>
          <p:cNvGrpSpPr/>
          <p:nvPr/>
        </p:nvGrpSpPr>
        <p:grpSpPr>
          <a:xfrm>
            <a:off x="1247764" y="2730554"/>
            <a:ext cx="1902280" cy="1687961"/>
            <a:chOff x="709122" y="3571337"/>
            <a:chExt cx="2841445" cy="2860959"/>
          </a:xfrm>
        </p:grpSpPr>
        <p:pic>
          <p:nvPicPr>
            <p:cNvPr id="15" name="Graphic 14" descr="Connections with solid fill">
              <a:extLst>
                <a:ext uri="{FF2B5EF4-FFF2-40B4-BE49-F238E27FC236}">
                  <a16:creationId xmlns:a16="http://schemas.microsoft.com/office/drawing/2014/main" id="{323DB165-52BF-4460-F283-B6D53CF26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5938" y="4391998"/>
              <a:ext cx="2040298" cy="204029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2C99BE-1F52-F785-3725-0D0A0ED5EAC7}"/>
                </a:ext>
              </a:extLst>
            </p:cNvPr>
            <p:cNvSpPr/>
            <p:nvPr/>
          </p:nvSpPr>
          <p:spPr>
            <a:xfrm>
              <a:off x="709122" y="3571337"/>
              <a:ext cx="2833929" cy="820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34290" rIns="34290" bIns="34290" rtlCol="0" anchor="ctr"/>
            <a:lstStyle/>
            <a:p>
              <a:pPr algn="ctr" defTabSz="685800">
                <a:spcBef>
                  <a:spcPts val="900"/>
                </a:spcBef>
                <a:buClrTx/>
                <a:defRPr/>
              </a:pPr>
              <a:r>
                <a:rPr lang="en-US" sz="1600" kern="1200" dirty="0">
                  <a:solidFill>
                    <a:srgbClr val="FFFFFF"/>
                  </a:solidFill>
                  <a:latin typeface="Adobe Clean SemiLight"/>
                </a:rPr>
                <a:t>User Network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94CEF3-AF9F-9765-DB54-D05E3C499CAF}"/>
                </a:ext>
              </a:extLst>
            </p:cNvPr>
            <p:cNvSpPr/>
            <p:nvPr/>
          </p:nvSpPr>
          <p:spPr>
            <a:xfrm>
              <a:off x="716638" y="4471393"/>
              <a:ext cx="2833929" cy="187452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34290" rIns="34290" bIns="34290" rtlCol="0" anchor="ctr"/>
            <a:lstStyle/>
            <a:p>
              <a:pPr algn="ctr" defTabSz="685800">
                <a:spcBef>
                  <a:spcPts val="900"/>
                </a:spcBef>
                <a:buClrTx/>
                <a:defRPr/>
              </a:pPr>
              <a:endParaRPr lang="en-US" sz="1875" kern="1200">
                <a:solidFill>
                  <a:srgbClr val="FFFFFF"/>
                </a:solidFill>
                <a:latin typeface="Adobe Clean SemiLigh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7C7E5B-2812-42EC-ECEA-5BB54F5DB33D}"/>
              </a:ext>
            </a:extLst>
          </p:cNvPr>
          <p:cNvGrpSpPr/>
          <p:nvPr/>
        </p:nvGrpSpPr>
        <p:grpSpPr>
          <a:xfrm>
            <a:off x="5641961" y="2679478"/>
            <a:ext cx="1897248" cy="1636999"/>
            <a:chOff x="8436659" y="3571336"/>
            <a:chExt cx="2833929" cy="2774581"/>
          </a:xfrm>
        </p:grpSpPr>
        <p:pic>
          <p:nvPicPr>
            <p:cNvPr id="19" name="Graphic 18" descr="Ui Ux with solid fill">
              <a:extLst>
                <a:ext uri="{FF2B5EF4-FFF2-40B4-BE49-F238E27FC236}">
                  <a16:creationId xmlns:a16="http://schemas.microsoft.com/office/drawing/2014/main" id="{1C9DD394-D451-BCCD-BAB0-23CE84A67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56120" y="4460933"/>
              <a:ext cx="997504" cy="997504"/>
            </a:xfrm>
            <a:prstGeom prst="rect">
              <a:avLst/>
            </a:prstGeom>
          </p:spPr>
        </p:pic>
        <p:pic>
          <p:nvPicPr>
            <p:cNvPr id="20" name="Graphic 19" descr="Ui Ux outline">
              <a:extLst>
                <a:ext uri="{FF2B5EF4-FFF2-40B4-BE49-F238E27FC236}">
                  <a16:creationId xmlns:a16="http://schemas.microsoft.com/office/drawing/2014/main" id="{D23ABB72-5810-5A35-ECF5-233160A6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3624" y="4623758"/>
              <a:ext cx="997503" cy="997503"/>
            </a:xfrm>
            <a:prstGeom prst="rect">
              <a:avLst/>
            </a:prstGeom>
          </p:spPr>
        </p:pic>
        <p:pic>
          <p:nvPicPr>
            <p:cNvPr id="21" name="Graphic 20" descr="Ui Ux outline">
              <a:extLst>
                <a:ext uri="{FF2B5EF4-FFF2-40B4-BE49-F238E27FC236}">
                  <a16:creationId xmlns:a16="http://schemas.microsoft.com/office/drawing/2014/main" id="{D9A96BB7-83A9-3EF8-9A26-6466A24B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38258" y="5238390"/>
              <a:ext cx="997503" cy="997503"/>
            </a:xfrm>
            <a:prstGeom prst="rect">
              <a:avLst/>
            </a:prstGeom>
          </p:spPr>
        </p:pic>
        <p:pic>
          <p:nvPicPr>
            <p:cNvPr id="22" name="Graphic 21" descr="Ui Ux with solid fill">
              <a:extLst>
                <a:ext uri="{FF2B5EF4-FFF2-40B4-BE49-F238E27FC236}">
                  <a16:creationId xmlns:a16="http://schemas.microsoft.com/office/drawing/2014/main" id="{7D764A32-6111-391A-28F5-C7007E6F9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35761" y="5348413"/>
              <a:ext cx="997504" cy="99750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ACDB0F-5FEE-E2BA-007B-46346A1DFDF6}"/>
                </a:ext>
              </a:extLst>
            </p:cNvPr>
            <p:cNvSpPr/>
            <p:nvPr/>
          </p:nvSpPr>
          <p:spPr>
            <a:xfrm>
              <a:off x="8436659" y="3571336"/>
              <a:ext cx="2833929" cy="820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34290" rIns="34290" bIns="34290" rtlCol="0" anchor="ctr"/>
            <a:lstStyle/>
            <a:p>
              <a:pPr algn="ctr" defTabSz="685800">
                <a:spcBef>
                  <a:spcPts val="900"/>
                </a:spcBef>
                <a:buClrTx/>
                <a:defRPr/>
              </a:pPr>
              <a:r>
                <a:rPr lang="en-US" sz="1600" kern="1200" dirty="0">
                  <a:solidFill>
                    <a:srgbClr val="FFFFFF"/>
                  </a:solidFill>
                  <a:latin typeface="Adobe Clean SemiLight"/>
                </a:rPr>
                <a:t>Available products/services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1918C3-AA45-A2D1-8607-9E7D42C16A39}"/>
                </a:ext>
              </a:extLst>
            </p:cNvPr>
            <p:cNvSpPr/>
            <p:nvPr/>
          </p:nvSpPr>
          <p:spPr>
            <a:xfrm>
              <a:off x="8436659" y="4471393"/>
              <a:ext cx="2833929" cy="187452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34290" rIns="34290" bIns="34290" rtlCol="0" anchor="ctr"/>
            <a:lstStyle/>
            <a:p>
              <a:pPr algn="ctr" defTabSz="685800">
                <a:spcBef>
                  <a:spcPts val="900"/>
                </a:spcBef>
                <a:buClrTx/>
                <a:defRPr/>
              </a:pPr>
              <a:endParaRPr lang="en-US" sz="1875" kern="1200">
                <a:solidFill>
                  <a:srgbClr val="FFFFFF"/>
                </a:solidFill>
                <a:latin typeface="Adobe Clean SemiLight"/>
              </a:endParaRPr>
            </a:p>
          </p:txBody>
        </p:sp>
      </p:grp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AD4F134-C7F9-11A0-B56A-A7664B14D5E1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rot="5400000">
            <a:off x="2868357" y="1369784"/>
            <a:ext cx="688801" cy="2032738"/>
          </a:xfrm>
          <a:prstGeom prst="bentConnector3">
            <a:avLst>
              <a:gd name="adj1" fmla="val 50000"/>
            </a:avLst>
          </a:prstGeom>
          <a:ln w="3492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46A210C0-A023-037F-5508-76E0BB0A2F8D}"/>
              </a:ext>
            </a:extLst>
          </p:cNvPr>
          <p:cNvCxnSpPr>
            <a:cxnSpLocks/>
            <a:stCxn id="9" idx="2"/>
            <a:endCxn id="25" idx="0"/>
          </p:cNvCxnSpPr>
          <p:nvPr/>
        </p:nvCxnSpPr>
        <p:spPr>
          <a:xfrm rot="16200000" flipH="1">
            <a:off x="5090993" y="1179885"/>
            <a:ext cx="637725" cy="2361459"/>
          </a:xfrm>
          <a:prstGeom prst="bentConnector3">
            <a:avLst>
              <a:gd name="adj1" fmla="val 53841"/>
            </a:avLst>
          </a:prstGeom>
          <a:ln w="3492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12EF1CE-8A1C-EF12-DD3E-9D416D46083D}"/>
              </a:ext>
            </a:extLst>
          </p:cNvPr>
          <p:cNvSpPr/>
          <p:nvPr/>
        </p:nvSpPr>
        <p:spPr>
          <a:xfrm>
            <a:off x="694191" y="1094014"/>
            <a:ext cx="7660813" cy="3430939"/>
          </a:xfrm>
          <a:prstGeom prst="roundRect">
            <a:avLst/>
          </a:prstGeom>
          <a:noFill/>
          <a:ln w="317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defTabSz="685800">
              <a:spcBef>
                <a:spcPts val="900"/>
              </a:spcBef>
              <a:buClrTx/>
              <a:defRPr/>
            </a:pPr>
            <a:endParaRPr lang="en-US" sz="1050" kern="1200">
              <a:solidFill>
                <a:srgbClr val="000000"/>
              </a:solidFill>
              <a:latin typeface="Adobe Clean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4654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15E9E658-BBD3-16CD-3E2A-37C9033E0653}"/>
              </a:ext>
            </a:extLst>
          </p:cNvPr>
          <p:cNvSpPr txBox="1">
            <a:spLocks/>
          </p:cNvSpPr>
          <p:nvPr/>
        </p:nvSpPr>
        <p:spPr>
          <a:xfrm>
            <a:off x="284615" y="406439"/>
            <a:ext cx="86483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-US" sz="1800" dirty="0"/>
              <a:t>Systems Marketing: A Case Study – VHS vs Betamax</a:t>
            </a:r>
            <a:endParaRPr lang="en-IN" sz="2000" baseline="30000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9FA3A-338E-6030-6CE0-609AB421B0D2}"/>
              </a:ext>
            </a:extLst>
          </p:cNvPr>
          <p:cNvGrpSpPr/>
          <p:nvPr/>
        </p:nvGrpSpPr>
        <p:grpSpPr>
          <a:xfrm>
            <a:off x="4487836" y="1229556"/>
            <a:ext cx="1324347" cy="292813"/>
            <a:chOff x="6245376" y="1305908"/>
            <a:chExt cx="2243162" cy="689412"/>
          </a:xfrm>
        </p:grpSpPr>
        <p:pic>
          <p:nvPicPr>
            <p:cNvPr id="6" name="Picture 2" descr="VHS logo">
              <a:extLst>
                <a:ext uri="{FF2B5EF4-FFF2-40B4-BE49-F238E27FC236}">
                  <a16:creationId xmlns:a16="http://schemas.microsoft.com/office/drawing/2014/main" id="{B6DBC72B-F8E7-EFA7-E691-0CD4D9EBB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376" y="1369607"/>
              <a:ext cx="1121581" cy="573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3980D74-AEAF-38B1-BBFA-385145358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957" y="1305908"/>
              <a:ext cx="1121581" cy="68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F8DF2A-0810-210E-F4C7-3210C981290A}"/>
              </a:ext>
            </a:extLst>
          </p:cNvPr>
          <p:cNvGrpSpPr/>
          <p:nvPr/>
        </p:nvGrpSpPr>
        <p:grpSpPr>
          <a:xfrm>
            <a:off x="7011393" y="1062169"/>
            <a:ext cx="1046757" cy="455957"/>
            <a:chOff x="9602580" y="1000646"/>
            <a:chExt cx="1772984" cy="1073526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ADB4BAC9-FE88-7AC3-2E55-AFBD4F36E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2580" y="1000646"/>
              <a:ext cx="735262" cy="104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07F8F759-FA70-9FD5-B95A-FB537A5A6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842" y="1399653"/>
              <a:ext cx="1037722" cy="67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ECAC9-2773-2434-ACD3-F87A49311202}"/>
              </a:ext>
            </a:extLst>
          </p:cNvPr>
          <p:cNvSpPr/>
          <p:nvPr/>
        </p:nvSpPr>
        <p:spPr>
          <a:xfrm>
            <a:off x="590068" y="1647647"/>
            <a:ext cx="2419709" cy="3623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ctr" defTabSz="685800">
              <a:spcBef>
                <a:spcPts val="900"/>
              </a:spcBef>
              <a:buClrTx/>
            </a:pPr>
            <a:r>
              <a:rPr lang="en-US" sz="1600" kern="1200" dirty="0">
                <a:solidFill>
                  <a:srgbClr val="000000"/>
                </a:solidFill>
                <a:latin typeface="Adobe Clean SemiLight"/>
              </a:rPr>
              <a:t>First Mover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8B0F05-12B2-40CD-51B2-16791A6A2C87}"/>
              </a:ext>
            </a:extLst>
          </p:cNvPr>
          <p:cNvCxnSpPr/>
          <p:nvPr/>
        </p:nvCxnSpPr>
        <p:spPr>
          <a:xfrm>
            <a:off x="467019" y="2105924"/>
            <a:ext cx="8447252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C53D8A-A2D4-50D8-8E3A-D6F6DC66A6D9}"/>
              </a:ext>
            </a:extLst>
          </p:cNvPr>
          <p:cNvCxnSpPr/>
          <p:nvPr/>
        </p:nvCxnSpPr>
        <p:spPr>
          <a:xfrm>
            <a:off x="483111" y="2660170"/>
            <a:ext cx="8447252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F4022-8601-F5DE-33B9-9B50E01E22FC}"/>
              </a:ext>
            </a:extLst>
          </p:cNvPr>
          <p:cNvSpPr/>
          <p:nvPr/>
        </p:nvSpPr>
        <p:spPr>
          <a:xfrm>
            <a:off x="567187" y="2202823"/>
            <a:ext cx="2419709" cy="3623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ctr" defTabSz="685800">
              <a:spcBef>
                <a:spcPts val="900"/>
              </a:spcBef>
              <a:buClrTx/>
            </a:pPr>
            <a:r>
              <a:rPr lang="en-US" sz="1600" kern="1200" dirty="0">
                <a:solidFill>
                  <a:srgbClr val="000000"/>
                </a:solidFill>
                <a:latin typeface="Adobe Clean SemiLight"/>
              </a:rPr>
              <a:t>Quality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371301-AD32-4E1E-C307-C5D014073012}"/>
              </a:ext>
            </a:extLst>
          </p:cNvPr>
          <p:cNvCxnSpPr/>
          <p:nvPr/>
        </p:nvCxnSpPr>
        <p:spPr>
          <a:xfrm>
            <a:off x="483111" y="3214417"/>
            <a:ext cx="8447252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0FF22-02C6-B58E-EF81-0F2EB740976E}"/>
              </a:ext>
            </a:extLst>
          </p:cNvPr>
          <p:cNvSpPr/>
          <p:nvPr/>
        </p:nvSpPr>
        <p:spPr>
          <a:xfrm>
            <a:off x="567187" y="2794809"/>
            <a:ext cx="2419709" cy="3623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ctr" defTabSz="685800">
              <a:spcBef>
                <a:spcPts val="900"/>
              </a:spcBef>
              <a:buClrTx/>
            </a:pPr>
            <a:r>
              <a:rPr lang="en-US" sz="1600" kern="1200">
                <a:solidFill>
                  <a:srgbClr val="000000"/>
                </a:solidFill>
                <a:latin typeface="Adobe Clean SemiLight"/>
              </a:rPr>
              <a:t>Price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1FBFAD-5EA1-7060-A7CD-DE86923F5B63}"/>
              </a:ext>
            </a:extLst>
          </p:cNvPr>
          <p:cNvSpPr/>
          <p:nvPr/>
        </p:nvSpPr>
        <p:spPr>
          <a:xfrm>
            <a:off x="5329023" y="2743201"/>
            <a:ext cx="2419709" cy="3623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ctr" defTabSz="685800">
              <a:spcBef>
                <a:spcPts val="900"/>
              </a:spcBef>
              <a:buClrTx/>
            </a:pPr>
            <a:r>
              <a:rPr lang="en-US" sz="1600" kern="1200" dirty="0">
                <a:solidFill>
                  <a:srgbClr val="000000"/>
                </a:solidFill>
                <a:latin typeface="Adobe Clean SemiLight"/>
              </a:rPr>
              <a:t>Almost similar</a:t>
            </a:r>
          </a:p>
        </p:txBody>
      </p:sp>
      <p:pic>
        <p:nvPicPr>
          <p:cNvPr id="18" name="Picture 10" descr="Download Green Tick Free PNG photo images and clipart | FreePNGImg">
            <a:extLst>
              <a:ext uri="{FF2B5EF4-FFF2-40B4-BE49-F238E27FC236}">
                <a16:creationId xmlns:a16="http://schemas.microsoft.com/office/drawing/2014/main" id="{E37080AF-9918-A78E-A0F7-48F553455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78" y="1502425"/>
            <a:ext cx="595826" cy="5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ownload Green Tick Free PNG photo images and clipart | FreePNGImg">
            <a:extLst>
              <a:ext uri="{FF2B5EF4-FFF2-40B4-BE49-F238E27FC236}">
                <a16:creationId xmlns:a16="http://schemas.microsoft.com/office/drawing/2014/main" id="{BD7795F6-DC86-AD30-97C2-6A0ADCD5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78" y="2089924"/>
            <a:ext cx="595826" cy="5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082092-D016-A37C-1050-BCB5A25F4987}"/>
              </a:ext>
            </a:extLst>
          </p:cNvPr>
          <p:cNvSpPr txBox="1">
            <a:spLocks/>
          </p:cNvSpPr>
          <p:nvPr/>
        </p:nvSpPr>
        <p:spPr>
          <a:xfrm>
            <a:off x="229732" y="3808296"/>
            <a:ext cx="6370667" cy="7617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81622" tIns="40811" rIns="81622" bIns="40811" rtlCol="0">
            <a:noAutofit/>
          </a:bodyPr>
          <a:lstStyle>
            <a:lvl1pPr marL="274638" indent="-265113" algn="l" defTabSz="1088291" rtl="0" eaLnBrk="1" latinLnBrk="0" hangingPunct="1">
              <a:spcBef>
                <a:spcPts val="714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dobe Clean Light" pitchFamily="34" charset="0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714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714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714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714"/>
              </a:spcBef>
              <a:buClr>
                <a:schemeClr val="bg1">
                  <a:lumMod val="50000"/>
                </a:schemeClr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indent="0" algn="ctr" defTabSz="816218">
              <a:spcBef>
                <a:spcPts val="536"/>
              </a:spcBef>
              <a:buClr>
                <a:srgbClr val="FFFFFF">
                  <a:lumMod val="50000"/>
                </a:srgbClr>
              </a:buClr>
              <a:buNone/>
            </a:pPr>
            <a:r>
              <a:rPr lang="en-US" sz="1500" dirty="0">
                <a:solidFill>
                  <a:srgbClr val="000000"/>
                </a:solidFill>
              </a:rPr>
              <a:t>VHS completely dominated the market due to greater inter-user compatibility due to higher customer base after a threshold </a:t>
            </a:r>
            <a:r>
              <a:rPr lang="en-US" sz="150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b="1" dirty="0">
                <a:solidFill>
                  <a:srgbClr val="000000"/>
                </a:solidFill>
              </a:rPr>
              <a:t>lock-in effect </a:t>
            </a:r>
            <a:r>
              <a:rPr lang="en-US" sz="1500" dirty="0">
                <a:solidFill>
                  <a:srgbClr val="000000"/>
                </a:solidFill>
              </a:rPr>
              <a:t>can be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modelled using Systems Marketing with ABMs</a:t>
            </a: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667916F8-EE5C-0AC2-526F-D898BED74D15}"/>
              </a:ext>
            </a:extLst>
          </p:cNvPr>
          <p:cNvSpPr/>
          <p:nvPr/>
        </p:nvSpPr>
        <p:spPr>
          <a:xfrm rot="10800000">
            <a:off x="2276181" y="3474415"/>
            <a:ext cx="2430556" cy="19858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FFFFF"/>
              </a:solidFill>
              <a:latin typeface="Adobe Clean SemiLight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440D9C59-A197-10D0-94D7-E32EE6B237BE}"/>
              </a:ext>
            </a:extLst>
          </p:cNvPr>
          <p:cNvSpPr/>
          <p:nvPr/>
        </p:nvSpPr>
        <p:spPr>
          <a:xfrm rot="5400000">
            <a:off x="6425659" y="4015786"/>
            <a:ext cx="1040378" cy="13109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FFFFF"/>
              </a:solidFill>
              <a:latin typeface="Adobe Clean Semi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C95F05-A5BF-E86B-EC14-AFE06A232F6B}"/>
              </a:ext>
            </a:extLst>
          </p:cNvPr>
          <p:cNvSpPr/>
          <p:nvPr/>
        </p:nvSpPr>
        <p:spPr>
          <a:xfrm rot="16200000">
            <a:off x="6502267" y="3845143"/>
            <a:ext cx="1532252" cy="3623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ctr" defTabSz="685800">
              <a:spcBef>
                <a:spcPts val="900"/>
              </a:spcBef>
              <a:buClrTx/>
            </a:pPr>
            <a:r>
              <a:rPr lang="en-US" sz="1600" kern="1200" dirty="0">
                <a:solidFill>
                  <a:srgbClr val="000000"/>
                </a:solidFill>
                <a:latin typeface="Adobe Clean SemiLight"/>
              </a:rPr>
              <a:t>AAMAS 2010</a:t>
            </a:r>
          </a:p>
        </p:txBody>
      </p:sp>
      <p:pic>
        <p:nvPicPr>
          <p:cNvPr id="24" name="Picture 2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61AA5B3-F1F4-6BF0-75ED-AC12C3593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486" y="3369910"/>
            <a:ext cx="913127" cy="12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85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047C4D2C-D066-2144-BF4C-DE3F97C03963}"/>
              </a:ext>
            </a:extLst>
          </p:cNvPr>
          <p:cNvSpPr txBox="1"/>
          <p:nvPr/>
        </p:nvSpPr>
        <p:spPr>
          <a:xfrm>
            <a:off x="311700" y="3998708"/>
            <a:ext cx="8456851" cy="415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/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Our ML framework based enables faster evaluation of a large number of diverse decisions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CC53DD60-2A98-2647-8BCD-B81A8672619A}"/>
              </a:ext>
            </a:extLst>
          </p:cNvPr>
          <p:cNvSpPr/>
          <p:nvPr/>
        </p:nvSpPr>
        <p:spPr>
          <a:xfrm rot="10800000">
            <a:off x="3480816" y="3593008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78;p15">
            <a:extLst>
              <a:ext uri="{FF2B5EF4-FFF2-40B4-BE49-F238E27FC236}">
                <a16:creationId xmlns:a16="http://schemas.microsoft.com/office/drawing/2014/main" id="{B2E5519A-985D-AF44-96F8-83891F20A406}"/>
              </a:ext>
            </a:extLst>
          </p:cNvPr>
          <p:cNvSpPr txBox="1">
            <a:spLocks/>
          </p:cNvSpPr>
          <p:nvPr/>
        </p:nvSpPr>
        <p:spPr>
          <a:xfrm>
            <a:off x="311699" y="406439"/>
            <a:ext cx="86445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-IN" sz="2000" dirty="0">
                <a:solidFill>
                  <a:srgbClr val="002060"/>
                </a:solidFill>
              </a:rPr>
              <a:t>Scale, Efficiency &amp; Performance achieved by reimagining ABMs in ML frameworks</a:t>
            </a:r>
          </a:p>
        </p:txBody>
      </p:sp>
      <p:sp>
        <p:nvSpPr>
          <p:cNvPr id="13" name="Google Shape;79;p15">
            <a:extLst>
              <a:ext uri="{FF2B5EF4-FFF2-40B4-BE49-F238E27FC236}">
                <a16:creationId xmlns:a16="http://schemas.microsoft.com/office/drawing/2014/main" id="{10C8A599-B5F7-5549-B85F-6A9F0970A2B6}"/>
              </a:ext>
            </a:extLst>
          </p:cNvPr>
          <p:cNvSpPr txBox="1"/>
          <p:nvPr/>
        </p:nvSpPr>
        <p:spPr>
          <a:xfrm>
            <a:off x="394225" y="1627213"/>
            <a:ext cx="3938753" cy="3846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2875" lvl="0">
              <a:buSzPts val="1350"/>
            </a:pPr>
            <a:r>
              <a:rPr lang="en-IN" sz="1300" b="1" dirty="0">
                <a:solidFill>
                  <a:schemeClr val="bg1"/>
                </a:solidFill>
                <a:latin typeface="Adobe Clean" panose="020B0503020404020204" pitchFamily="34" charset="0"/>
              </a:rPr>
              <a:t>We do this by:</a:t>
            </a:r>
            <a:endParaRPr sz="13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14" name="Google Shape;80;p15">
            <a:extLst>
              <a:ext uri="{FF2B5EF4-FFF2-40B4-BE49-F238E27FC236}">
                <a16:creationId xmlns:a16="http://schemas.microsoft.com/office/drawing/2014/main" id="{21DC862F-4C9E-0445-B0FD-89BE2F1EA8E4}"/>
              </a:ext>
            </a:extLst>
          </p:cNvPr>
          <p:cNvSpPr txBox="1"/>
          <p:nvPr/>
        </p:nvSpPr>
        <p:spPr>
          <a:xfrm>
            <a:off x="394225" y="2025182"/>
            <a:ext cx="3938753" cy="10823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69863">
              <a:buSzPct val="66000"/>
              <a:buFont typeface="Wingdings" pitchFamily="2" charset="2"/>
              <a:buChar char="Ø"/>
              <a:tabLst>
                <a:tab pos="349250" algn="l"/>
              </a:tabLst>
            </a:pP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Bringing together our expertise in </a:t>
            </a: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deep learning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and </a:t>
            </a: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multi-agent systems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  <a:tabLst>
                <a:tab pos="349250" algn="l"/>
              </a:tabLst>
            </a:pP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Introduce a </a:t>
            </a: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tensor-calculus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based implementation that models local agent </a:t>
            </a: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interactions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through </a:t>
            </a: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graph convolutions</a:t>
            </a:r>
          </a:p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ts val="1350"/>
              <a:tabLst>
                <a:tab pos="349250" algn="l"/>
              </a:tabLst>
            </a:pPr>
            <a:endParaRPr sz="130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15" name="Google Shape;79;p15">
            <a:extLst>
              <a:ext uri="{FF2B5EF4-FFF2-40B4-BE49-F238E27FC236}">
                <a16:creationId xmlns:a16="http://schemas.microsoft.com/office/drawing/2014/main" id="{D8E57E99-8E4A-1C4B-B348-66D60FE9D741}"/>
              </a:ext>
            </a:extLst>
          </p:cNvPr>
          <p:cNvSpPr txBox="1"/>
          <p:nvPr/>
        </p:nvSpPr>
        <p:spPr>
          <a:xfrm>
            <a:off x="4811022" y="1627213"/>
            <a:ext cx="3938753" cy="3846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2875" lvl="0">
              <a:buSzPts val="1350"/>
            </a:pPr>
            <a:r>
              <a:rPr lang="en-IN" sz="1300" b="1" dirty="0">
                <a:solidFill>
                  <a:schemeClr val="bg1"/>
                </a:solidFill>
                <a:latin typeface="Adobe Clean" panose="020B0503020404020204" pitchFamily="34" charset="0"/>
              </a:rPr>
              <a:t>Thus, we achieve:</a:t>
            </a:r>
            <a:endParaRPr sz="13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16" name="Google Shape;80;p15">
            <a:extLst>
              <a:ext uri="{FF2B5EF4-FFF2-40B4-BE49-F238E27FC236}">
                <a16:creationId xmlns:a16="http://schemas.microsoft.com/office/drawing/2014/main" id="{1056A50B-8F5C-2A45-8E37-A7CC6A98E20C}"/>
              </a:ext>
            </a:extLst>
          </p:cNvPr>
          <p:cNvSpPr txBox="1"/>
          <p:nvPr/>
        </p:nvSpPr>
        <p:spPr>
          <a:xfrm>
            <a:off x="4811022" y="2025182"/>
            <a:ext cx="3938753" cy="10823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69863">
              <a:buSzPct val="66000"/>
              <a:buFont typeface="Wingdings" pitchFamily="2" charset="2"/>
              <a:buChar char="Ø"/>
              <a:tabLst>
                <a:tab pos="349250" algn="l"/>
              </a:tabLst>
            </a:pP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Scale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(supporting large agent populations (&gt;100,000))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  <a:tabLst>
                <a:tab pos="349250" algn="l"/>
              </a:tabLst>
            </a:pP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Efficiency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(executing in real-time and on a GPU)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  <a:tabLst>
                <a:tab pos="349250" algn="l"/>
              </a:tabLst>
            </a:pP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Performance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 (jointly utilizing diverse data sources)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  <a:tabLst>
                <a:tab pos="349250" algn="l"/>
              </a:tabLst>
            </a:pPr>
            <a:r>
              <a:rPr lang="en-IN" sz="1300" b="1" dirty="0">
                <a:solidFill>
                  <a:srgbClr val="002060"/>
                </a:solidFill>
                <a:latin typeface="Adobe Clean" panose="020B0503020404020204" pitchFamily="34" charset="0"/>
              </a:rPr>
              <a:t>Learnability 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(using </a:t>
            </a:r>
            <a:r>
              <a:rPr lang="en-IN" sz="1300" dirty="0" err="1">
                <a:solidFill>
                  <a:srgbClr val="002060"/>
                </a:solidFill>
                <a:latin typeface="Adobe Clean" panose="020B0503020404020204" pitchFamily="34" charset="0"/>
              </a:rPr>
              <a:t>autograd</a:t>
            </a: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1;p15">
            <a:extLst>
              <a:ext uri="{FF2B5EF4-FFF2-40B4-BE49-F238E27FC236}">
                <a16:creationId xmlns:a16="http://schemas.microsoft.com/office/drawing/2014/main" id="{032A4191-9BBF-B74E-9EFE-858A4F33F061}"/>
              </a:ext>
            </a:extLst>
          </p:cNvPr>
          <p:cNvSpPr txBox="1"/>
          <p:nvPr/>
        </p:nvSpPr>
        <p:spPr>
          <a:xfrm>
            <a:off x="299248" y="4027314"/>
            <a:ext cx="8247000" cy="4308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algn="ctr"/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Configurable parameters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 to enable experts to conduct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experiments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 with </a:t>
            </a:r>
            <a:r>
              <a:rPr lang="en-IN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diverse scenarios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E15F92E-85F8-504B-AA8B-523C4E18E655}"/>
              </a:ext>
            </a:extLst>
          </p:cNvPr>
          <p:cNvSpPr/>
          <p:nvPr/>
        </p:nvSpPr>
        <p:spPr>
          <a:xfrm rot="10800000">
            <a:off x="3873268" y="3386268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78;p15">
            <a:extLst>
              <a:ext uri="{FF2B5EF4-FFF2-40B4-BE49-F238E27FC236}">
                <a16:creationId xmlns:a16="http://schemas.microsoft.com/office/drawing/2014/main" id="{935C09F2-A97C-E441-97DE-D155FE3DD1BD}"/>
              </a:ext>
            </a:extLst>
          </p:cNvPr>
          <p:cNvSpPr txBox="1">
            <a:spLocks/>
          </p:cNvSpPr>
          <p:nvPr/>
        </p:nvSpPr>
        <p:spPr>
          <a:xfrm>
            <a:off x="311700" y="4064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" sz="2000" dirty="0">
                <a:solidFill>
                  <a:srgbClr val="002060"/>
                </a:solidFill>
              </a:rPr>
              <a:t>Disease dynamics and networks help in COVID-19 simulations</a:t>
            </a:r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12" name="Google Shape;79;p15">
            <a:extLst>
              <a:ext uri="{FF2B5EF4-FFF2-40B4-BE49-F238E27FC236}">
                <a16:creationId xmlns:a16="http://schemas.microsoft.com/office/drawing/2014/main" id="{02DDFFDF-4D86-F646-A47B-4F3D8EE17CE3}"/>
              </a:ext>
            </a:extLst>
          </p:cNvPr>
          <p:cNvSpPr txBox="1"/>
          <p:nvPr/>
        </p:nvSpPr>
        <p:spPr>
          <a:xfrm>
            <a:off x="1795336" y="1244210"/>
            <a:ext cx="5606779" cy="3923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2875" lvl="0">
              <a:buSzPts val="1350"/>
            </a:pPr>
            <a:r>
              <a:rPr lang="en-IN" sz="1350" b="1" i="1" dirty="0">
                <a:solidFill>
                  <a:schemeClr val="bg1"/>
                </a:solidFill>
                <a:latin typeface="Adobe Clean" panose="020B0503020404020204" pitchFamily="34" charset="0"/>
              </a:rPr>
              <a:t>Configurable</a:t>
            </a:r>
            <a:r>
              <a:rPr lang="en-IN" sz="1350" dirty="0">
                <a:solidFill>
                  <a:schemeClr val="bg1"/>
                </a:solidFill>
                <a:latin typeface="Adobe Clean" panose="020B0503020404020204" pitchFamily="34" charset="0"/>
              </a:rPr>
              <a:t> features added to </a:t>
            </a:r>
            <a:r>
              <a:rPr lang="en-IN" sz="1350" dirty="0" err="1">
                <a:solidFill>
                  <a:schemeClr val="bg1"/>
                </a:solidFill>
                <a:latin typeface="Adobe Clean" panose="020B0503020404020204" pitchFamily="34" charset="0"/>
              </a:rPr>
              <a:t>DeepABM</a:t>
            </a:r>
            <a:r>
              <a:rPr lang="en-IN" sz="1350" baseline="30000" dirty="0">
                <a:solidFill>
                  <a:schemeClr val="bg1"/>
                </a:solidFill>
                <a:latin typeface="Adobe Clean" panose="020B0503020404020204" pitchFamily="34" charset="0"/>
              </a:rPr>
              <a:t>[2, 3]</a:t>
            </a:r>
            <a:endParaRPr sz="1350" baseline="300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13" name="Google Shape;80;p15">
            <a:extLst>
              <a:ext uri="{FF2B5EF4-FFF2-40B4-BE49-F238E27FC236}">
                <a16:creationId xmlns:a16="http://schemas.microsoft.com/office/drawing/2014/main" id="{28E5D4B7-AC57-A546-95CE-69392553B158}"/>
              </a:ext>
            </a:extLst>
          </p:cNvPr>
          <p:cNvSpPr txBox="1"/>
          <p:nvPr/>
        </p:nvSpPr>
        <p:spPr>
          <a:xfrm>
            <a:off x="1782884" y="1666738"/>
            <a:ext cx="5606779" cy="14710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2875" lvl="0" algn="l" rtl="0">
              <a:spcBef>
                <a:spcPts val="0"/>
              </a:spcBef>
              <a:spcAft>
                <a:spcPts val="0"/>
              </a:spcAft>
              <a:buSzPts val="1350"/>
            </a:pPr>
            <a:endParaRPr sz="1200" dirty="0">
              <a:latin typeface="Adobe Clean" panose="020B0503020404020204" pitchFamily="34" charset="0"/>
            </a:endParaRPr>
          </a:p>
        </p:txBody>
      </p:sp>
      <p:sp>
        <p:nvSpPr>
          <p:cNvPr id="14" name="Google Shape;79;p15">
            <a:extLst>
              <a:ext uri="{FF2B5EF4-FFF2-40B4-BE49-F238E27FC236}">
                <a16:creationId xmlns:a16="http://schemas.microsoft.com/office/drawing/2014/main" id="{CD4B9C35-F6E2-954E-8ECF-FF74D8E6D223}"/>
              </a:ext>
            </a:extLst>
          </p:cNvPr>
          <p:cNvSpPr txBox="1"/>
          <p:nvPr/>
        </p:nvSpPr>
        <p:spPr>
          <a:xfrm>
            <a:off x="1859786" y="1785077"/>
            <a:ext cx="1743250" cy="3693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525" lvl="0">
              <a:buSzPts val="1350"/>
            </a:pPr>
            <a:r>
              <a:rPr lang="en-IN" sz="1200" dirty="0">
                <a:solidFill>
                  <a:schemeClr val="bg1"/>
                </a:solidFill>
                <a:latin typeface="Adobe Clean" panose="020B0503020404020204" pitchFamily="34" charset="0"/>
              </a:rPr>
              <a:t>Interaction networks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15" name="Google Shape;80;p15">
            <a:extLst>
              <a:ext uri="{FF2B5EF4-FFF2-40B4-BE49-F238E27FC236}">
                <a16:creationId xmlns:a16="http://schemas.microsoft.com/office/drawing/2014/main" id="{B89D726C-D1A8-5B45-9B5F-8779ACACA414}"/>
              </a:ext>
            </a:extLst>
          </p:cNvPr>
          <p:cNvSpPr txBox="1"/>
          <p:nvPr/>
        </p:nvSpPr>
        <p:spPr>
          <a:xfrm>
            <a:off x="1859786" y="2170098"/>
            <a:ext cx="1743250" cy="882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Household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Occupation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300" dirty="0">
                <a:solidFill>
                  <a:srgbClr val="002060"/>
                </a:solidFill>
                <a:latin typeface="Adobe Clean" panose="020B0503020404020204" pitchFamily="34" charset="0"/>
              </a:rPr>
              <a:t>Random</a:t>
            </a:r>
          </a:p>
        </p:txBody>
      </p:sp>
      <p:sp>
        <p:nvSpPr>
          <p:cNvPr id="17" name="Google Shape;79;p15">
            <a:extLst>
              <a:ext uri="{FF2B5EF4-FFF2-40B4-BE49-F238E27FC236}">
                <a16:creationId xmlns:a16="http://schemas.microsoft.com/office/drawing/2014/main" id="{06D742E3-6A23-684E-B2A5-C790874B189D}"/>
              </a:ext>
            </a:extLst>
          </p:cNvPr>
          <p:cNvSpPr txBox="1"/>
          <p:nvPr/>
        </p:nvSpPr>
        <p:spPr>
          <a:xfrm>
            <a:off x="3714649" y="1785077"/>
            <a:ext cx="1743250" cy="3693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525" lvl="0">
              <a:buSzPts val="1350"/>
            </a:pPr>
            <a:r>
              <a:rPr lang="en-IN" sz="1200" dirty="0">
                <a:solidFill>
                  <a:schemeClr val="bg1"/>
                </a:solidFill>
                <a:latin typeface="Adobe Clean" panose="020B0503020404020204" pitchFamily="34" charset="0"/>
              </a:rPr>
              <a:t>Disease dynamics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19" name="Google Shape;79;p15">
            <a:extLst>
              <a:ext uri="{FF2B5EF4-FFF2-40B4-BE49-F238E27FC236}">
                <a16:creationId xmlns:a16="http://schemas.microsoft.com/office/drawing/2014/main" id="{4DCFEA54-4FAA-C645-8611-1BB9F54B6DEE}"/>
              </a:ext>
            </a:extLst>
          </p:cNvPr>
          <p:cNvSpPr txBox="1"/>
          <p:nvPr/>
        </p:nvSpPr>
        <p:spPr>
          <a:xfrm>
            <a:off x="5578479" y="1785077"/>
            <a:ext cx="1743250" cy="3693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525" lvl="0">
              <a:buSzPts val="1350"/>
            </a:pPr>
            <a:r>
              <a:rPr lang="en-IN" sz="1200" dirty="0">
                <a:solidFill>
                  <a:schemeClr val="bg1"/>
                </a:solidFill>
                <a:latin typeface="Adobe Clean" panose="020B0503020404020204" pitchFamily="34" charset="0"/>
              </a:rPr>
              <a:t>Interventions</a:t>
            </a:r>
            <a:endParaRPr sz="1200"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21" name="Google Shape;80;p15">
            <a:extLst>
              <a:ext uri="{FF2B5EF4-FFF2-40B4-BE49-F238E27FC236}">
                <a16:creationId xmlns:a16="http://schemas.microsoft.com/office/drawing/2014/main" id="{5D41DCE2-3B2C-4D49-A295-96BAC0FCAF0F}"/>
              </a:ext>
            </a:extLst>
          </p:cNvPr>
          <p:cNvSpPr txBox="1"/>
          <p:nvPr/>
        </p:nvSpPr>
        <p:spPr>
          <a:xfrm>
            <a:off x="3714649" y="2166206"/>
            <a:ext cx="1743250" cy="882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Multiple stages of infection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Age stratified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Diverse strains</a:t>
            </a:r>
          </a:p>
        </p:txBody>
      </p:sp>
      <p:sp>
        <p:nvSpPr>
          <p:cNvPr id="22" name="Google Shape;80;p15">
            <a:extLst>
              <a:ext uri="{FF2B5EF4-FFF2-40B4-BE49-F238E27FC236}">
                <a16:creationId xmlns:a16="http://schemas.microsoft.com/office/drawing/2014/main" id="{2AA501B7-1108-B542-AE2E-617CABBE34CA}"/>
              </a:ext>
            </a:extLst>
          </p:cNvPr>
          <p:cNvSpPr txBox="1"/>
          <p:nvPr/>
        </p:nvSpPr>
        <p:spPr>
          <a:xfrm>
            <a:off x="5578479" y="2187991"/>
            <a:ext cx="1743250" cy="8828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Quarantine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Exposure notification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Testing</a:t>
            </a:r>
          </a:p>
          <a:p>
            <a:pPr marL="179388" lvl="0" indent="-169863">
              <a:buSzPct val="66000"/>
              <a:buFont typeface="Wingdings" pitchFamily="2" charset="2"/>
              <a:buChar char="Ø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Vaccination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853CD-9C51-64FB-4FB1-B03ED606404D}"/>
              </a:ext>
            </a:extLst>
          </p:cNvPr>
          <p:cNvSpPr txBox="1"/>
          <p:nvPr/>
        </p:nvSpPr>
        <p:spPr>
          <a:xfrm>
            <a:off x="498392" y="4763769"/>
            <a:ext cx="7702928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Romero-</a:t>
            </a:r>
            <a:r>
              <a:rPr lang="en-US" sz="750" kern="1200" dirty="0" err="1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Brufau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, S., et al. ” Public health impact of delaying second dose of BNT162b2 or mRNA-1273 covid-19 vaccine: simulation agent based modeling study"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BMJ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(2021).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1;p15">
            <a:extLst>
              <a:ext uri="{FF2B5EF4-FFF2-40B4-BE49-F238E27FC236}">
                <a16:creationId xmlns:a16="http://schemas.microsoft.com/office/drawing/2014/main" id="{AC9A05EA-F724-294E-88A5-449FD4723436}"/>
              </a:ext>
            </a:extLst>
          </p:cNvPr>
          <p:cNvSpPr txBox="1"/>
          <p:nvPr/>
        </p:nvSpPr>
        <p:spPr>
          <a:xfrm>
            <a:off x="311700" y="3925465"/>
            <a:ext cx="8247000" cy="6770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 algn="ctr"/>
            <a:r>
              <a:rPr lang="en-IN" sz="1600" dirty="0">
                <a:solidFill>
                  <a:srgbClr val="002060"/>
                </a:solidFill>
                <a:latin typeface="Adobe Clean" panose="020B0503020404020204" pitchFamily="34" charset="0"/>
              </a:rPr>
              <a:t>Under current parameter configuration, delaying second dose in favour of the first </a:t>
            </a:r>
          </a:p>
          <a:p>
            <a:pPr marL="11113" lvl="0" algn="ctr"/>
            <a:r>
              <a:rPr lang="en-IN" sz="1600" dirty="0">
                <a:solidFill>
                  <a:srgbClr val="002060"/>
                </a:solidFill>
                <a:latin typeface="Adobe Clean" panose="020B0503020404020204" pitchFamily="34" charset="0"/>
              </a:rPr>
              <a:t>can lead to ~20% reduction in deaths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4512D29-1D0B-0B48-96C2-D508C9F993C2}"/>
              </a:ext>
            </a:extLst>
          </p:cNvPr>
          <p:cNvSpPr/>
          <p:nvPr/>
        </p:nvSpPr>
        <p:spPr>
          <a:xfrm rot="10800000">
            <a:off x="3344016" y="3606713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Google Shape;78;p15">
            <a:extLst>
              <a:ext uri="{FF2B5EF4-FFF2-40B4-BE49-F238E27FC236}">
                <a16:creationId xmlns:a16="http://schemas.microsoft.com/office/drawing/2014/main" id="{3520C6A7-3114-4341-B438-C86AA3AF7F1A}"/>
              </a:ext>
            </a:extLst>
          </p:cNvPr>
          <p:cNvSpPr txBox="1">
            <a:spLocks/>
          </p:cNvSpPr>
          <p:nvPr/>
        </p:nvSpPr>
        <p:spPr>
          <a:xfrm>
            <a:off x="311700" y="4064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" sz="2000" dirty="0">
                <a:solidFill>
                  <a:srgbClr val="002060"/>
                </a:solidFill>
              </a:rPr>
              <a:t>What if we delay the 2nd vaccination dose?</a:t>
            </a:r>
            <a:endParaRPr lang="en-IN" sz="2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D5F48-3B3F-1946-8429-31FFEF60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87" y="1261036"/>
            <a:ext cx="5628654" cy="2081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303A52-581B-3149-BCAE-EE39AC48BBDD}"/>
              </a:ext>
            </a:extLst>
          </p:cNvPr>
          <p:cNvSpPr/>
          <p:nvPr/>
        </p:nvSpPr>
        <p:spPr>
          <a:xfrm>
            <a:off x="1531423" y="1145512"/>
            <a:ext cx="5891796" cy="23111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44DBC-B464-4ABB-CA4C-35D319426BBE}"/>
              </a:ext>
            </a:extLst>
          </p:cNvPr>
          <p:cNvSpPr txBox="1"/>
          <p:nvPr/>
        </p:nvSpPr>
        <p:spPr>
          <a:xfrm>
            <a:off x="498392" y="4763769"/>
            <a:ext cx="7702928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Romero-</a:t>
            </a:r>
            <a:r>
              <a:rPr lang="en-US" sz="750" kern="1200" dirty="0" err="1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Brufau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, S., et al. ” Public health impact of delaying second dose of BNT162b2 or mRNA-1273 covid-19 vaccine: simulation agent based modeling study"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BMJ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(2021).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/>
        </p:nvSpPr>
        <p:spPr>
          <a:xfrm>
            <a:off x="311699" y="1086575"/>
            <a:ext cx="8621285" cy="4000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dobe Clean" panose="020B0503020404020204" pitchFamily="34" charset="0"/>
              </a:rPr>
              <a:t>RL: Agent interactively learns to maximize its expected cumulative (discounted) rewards</a:t>
            </a:r>
            <a:endParaRPr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6" name="Google Shape;161;p25">
            <a:extLst>
              <a:ext uri="{FF2B5EF4-FFF2-40B4-BE49-F238E27FC236}">
                <a16:creationId xmlns:a16="http://schemas.microsoft.com/office/drawing/2014/main" id="{37277A85-FA5B-5246-9D14-64EF2F1F2B31}"/>
              </a:ext>
            </a:extLst>
          </p:cNvPr>
          <p:cNvSpPr txBox="1"/>
          <p:nvPr/>
        </p:nvSpPr>
        <p:spPr>
          <a:xfrm>
            <a:off x="1039062" y="2272470"/>
            <a:ext cx="2682710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Adobe Clean" panose="020B0503020404020204" pitchFamily="34" charset="0"/>
              </a:rPr>
              <a:t>Agent</a:t>
            </a:r>
            <a:endParaRPr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" name="Google Shape;161;p25">
            <a:extLst>
              <a:ext uri="{FF2B5EF4-FFF2-40B4-BE49-F238E27FC236}">
                <a16:creationId xmlns:a16="http://schemas.microsoft.com/office/drawing/2014/main" id="{7025AC09-2017-7543-BA8C-58ACDD2D0CBA}"/>
              </a:ext>
            </a:extLst>
          </p:cNvPr>
          <p:cNvSpPr txBox="1"/>
          <p:nvPr/>
        </p:nvSpPr>
        <p:spPr>
          <a:xfrm>
            <a:off x="4808238" y="2272470"/>
            <a:ext cx="2682710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>
                <a:solidFill>
                  <a:srgbClr val="002060"/>
                </a:solidFill>
                <a:latin typeface="Adobe Clean" panose="020B0503020404020204" pitchFamily="34" charset="0"/>
              </a:defRPr>
            </a:lvl1pPr>
          </a:lstStyle>
          <a:p>
            <a:r>
              <a:rPr lang="en" dirty="0"/>
              <a:t>Environment</a:t>
            </a:r>
            <a:endParaRPr dirty="0"/>
          </a:p>
        </p:txBody>
      </p:sp>
      <p:sp>
        <p:nvSpPr>
          <p:cNvPr id="15" name="Google Shape;81;p15">
            <a:extLst>
              <a:ext uri="{FF2B5EF4-FFF2-40B4-BE49-F238E27FC236}">
                <a16:creationId xmlns:a16="http://schemas.microsoft.com/office/drawing/2014/main" id="{9C9C8815-A2AD-8447-9083-160F17CCCA96}"/>
              </a:ext>
            </a:extLst>
          </p:cNvPr>
          <p:cNvSpPr txBox="1"/>
          <p:nvPr/>
        </p:nvSpPr>
        <p:spPr>
          <a:xfrm>
            <a:off x="311700" y="3623140"/>
            <a:ext cx="8247000" cy="646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 algn="ctr"/>
            <a:r>
              <a:rPr lang="en-IN" sz="1500" i="1" dirty="0">
                <a:solidFill>
                  <a:srgbClr val="002060"/>
                </a:solidFill>
                <a:latin typeface="Adobe Clean" panose="020B0503020404020204" pitchFamily="34" charset="0"/>
              </a:rPr>
              <a:t>Mathematical framework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: Markov decision process</a:t>
            </a:r>
          </a:p>
          <a:p>
            <a:pPr marL="11113" lvl="0" algn="ctr"/>
            <a:r>
              <a:rPr lang="en-IN" sz="1500" i="1" dirty="0">
                <a:solidFill>
                  <a:srgbClr val="002060"/>
                </a:solidFill>
                <a:latin typeface="Adobe Clean" panose="020B0503020404020204" pitchFamily="34" charset="0"/>
              </a:rPr>
              <a:t>Solution concept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: Optimality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276471DD-B124-E341-B68B-4CCEA1E9C84B}"/>
              </a:ext>
            </a:extLst>
          </p:cNvPr>
          <p:cNvSpPr/>
          <p:nvPr/>
        </p:nvSpPr>
        <p:spPr>
          <a:xfrm rot="10800000">
            <a:off x="3344016" y="3298264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8;p15">
            <a:extLst>
              <a:ext uri="{FF2B5EF4-FFF2-40B4-BE49-F238E27FC236}">
                <a16:creationId xmlns:a16="http://schemas.microsoft.com/office/drawing/2014/main" id="{9588636A-0AAD-6642-9C79-785A9734BB7F}"/>
              </a:ext>
            </a:extLst>
          </p:cNvPr>
          <p:cNvSpPr txBox="1">
            <a:spLocks/>
          </p:cNvSpPr>
          <p:nvPr/>
        </p:nvSpPr>
        <p:spPr>
          <a:xfrm>
            <a:off x="311700" y="4064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" sz="2000" dirty="0">
                <a:solidFill>
                  <a:srgbClr val="002060"/>
                </a:solidFill>
              </a:rPr>
              <a:t>RL in ABMs</a:t>
            </a:r>
            <a:endParaRPr lang="en-IN" sz="2000" dirty="0">
              <a:solidFill>
                <a:srgbClr val="002060"/>
              </a:solidFill>
            </a:endParaRPr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E7736A11-6558-5C43-B3BE-A05C8E296589}"/>
              </a:ext>
            </a:extLst>
          </p:cNvPr>
          <p:cNvCxnSpPr>
            <a:stCxn id="7" idx="0"/>
            <a:endCxn id="6" idx="0"/>
          </p:cNvCxnSpPr>
          <p:nvPr/>
        </p:nvCxnSpPr>
        <p:spPr>
          <a:xfrm rot="16200000" flipV="1">
            <a:off x="4265005" y="387882"/>
            <a:ext cx="12700" cy="3769176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42039EE3-FF78-9448-ACF0-B52EE6FF4852}"/>
              </a:ext>
            </a:extLst>
          </p:cNvPr>
          <p:cNvCxnSpPr>
            <a:cxnSpLocks/>
            <a:stCxn id="6" idx="2"/>
            <a:endCxn id="7" idx="2"/>
          </p:cNvCxnSpPr>
          <p:nvPr/>
        </p:nvCxnSpPr>
        <p:spPr>
          <a:xfrm rot="16200000" flipH="1">
            <a:off x="4265005" y="787961"/>
            <a:ext cx="12700" cy="3769176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61;p25">
            <a:extLst>
              <a:ext uri="{FF2B5EF4-FFF2-40B4-BE49-F238E27FC236}">
                <a16:creationId xmlns:a16="http://schemas.microsoft.com/office/drawing/2014/main" id="{EFC9EC53-EDB8-A140-AA86-9FF98836362E}"/>
              </a:ext>
            </a:extLst>
          </p:cNvPr>
          <p:cNvSpPr txBox="1"/>
          <p:nvPr/>
        </p:nvSpPr>
        <p:spPr>
          <a:xfrm>
            <a:off x="3054899" y="1760399"/>
            <a:ext cx="36264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ct val="66000"/>
              <a:buFont typeface="Wingdings" pitchFamily="2" charset="2"/>
              <a:buChar char="Ø"/>
            </a:pP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Observation (</a:t>
            </a:r>
            <a:r>
              <a:rPr lang="en" sz="1200" b="1" dirty="0">
                <a:solidFill>
                  <a:srgbClr val="7030A0"/>
                </a:solidFill>
                <a:latin typeface="Adobe Clean" panose="020B0503020404020204" pitchFamily="34" charset="0"/>
              </a:rPr>
              <a:t>Transition + Observation functions</a:t>
            </a: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ct val="66000"/>
              <a:buFont typeface="Wingdings" pitchFamily="2" charset="2"/>
              <a:buChar char="Ø"/>
            </a:pP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Reward (</a:t>
            </a:r>
            <a:r>
              <a:rPr lang="en" sz="1200" b="1" dirty="0">
                <a:solidFill>
                  <a:srgbClr val="7030A0"/>
                </a:solidFill>
                <a:latin typeface="Adobe Clean" panose="020B0503020404020204" pitchFamily="34" charset="0"/>
              </a:rPr>
              <a:t>Reward function</a:t>
            </a: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</p:txBody>
      </p:sp>
      <p:sp>
        <p:nvSpPr>
          <p:cNvPr id="19" name="Google Shape;161;p25">
            <a:extLst>
              <a:ext uri="{FF2B5EF4-FFF2-40B4-BE49-F238E27FC236}">
                <a16:creationId xmlns:a16="http://schemas.microsoft.com/office/drawing/2014/main" id="{2E271AC2-FB76-644A-84C1-AD2C51729BDF}"/>
              </a:ext>
            </a:extLst>
          </p:cNvPr>
          <p:cNvSpPr txBox="1"/>
          <p:nvPr/>
        </p:nvSpPr>
        <p:spPr>
          <a:xfrm>
            <a:off x="3104115" y="2826438"/>
            <a:ext cx="340824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ct val="66000"/>
              <a:buFont typeface="Wingdings" pitchFamily="2" charset="2"/>
              <a:buChar char="Ø"/>
            </a:pP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Action (</a:t>
            </a:r>
            <a:r>
              <a:rPr lang="en" sz="1200" b="1" dirty="0">
                <a:solidFill>
                  <a:srgbClr val="7030A0"/>
                </a:solidFill>
                <a:latin typeface="Adobe Clean" panose="020B0503020404020204" pitchFamily="34" charset="0"/>
              </a:rPr>
              <a:t>Policy function</a:t>
            </a: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0503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Decoupling to solve the Multi-Agent Problem</a:t>
            </a:r>
            <a:endParaRPr lang="en-IN" sz="2000" i="1" dirty="0">
              <a:solidFill>
                <a:srgbClr val="002060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342980F-FEBA-A5F5-6F83-60C9B283D251}"/>
              </a:ext>
            </a:extLst>
          </p:cNvPr>
          <p:cNvCxnSpPr>
            <a:cxnSpLocks/>
          </p:cNvCxnSpPr>
          <p:nvPr/>
        </p:nvCxnSpPr>
        <p:spPr>
          <a:xfrm flipV="1">
            <a:off x="471452" y="967791"/>
            <a:ext cx="0" cy="33645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E620E8-C9C0-DD31-9909-78DA195AB292}"/>
              </a:ext>
            </a:extLst>
          </p:cNvPr>
          <p:cNvSpPr txBox="1"/>
          <p:nvPr/>
        </p:nvSpPr>
        <p:spPr>
          <a:xfrm rot="16200000">
            <a:off x="-319649" y="1397955"/>
            <a:ext cx="1160282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Competitive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6F04E-B709-0F5F-AD77-D927B7A07CA1}"/>
              </a:ext>
            </a:extLst>
          </p:cNvPr>
          <p:cNvSpPr txBox="1"/>
          <p:nvPr/>
        </p:nvSpPr>
        <p:spPr>
          <a:xfrm rot="16200000">
            <a:off x="-353720" y="3681408"/>
            <a:ext cx="1160282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Cooperative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12F590-9EA2-17D8-F065-934336E078D7}"/>
              </a:ext>
            </a:extLst>
          </p:cNvPr>
          <p:cNvCxnSpPr>
            <a:cxnSpLocks/>
          </p:cNvCxnSpPr>
          <p:nvPr/>
        </p:nvCxnSpPr>
        <p:spPr>
          <a:xfrm>
            <a:off x="458267" y="4332308"/>
            <a:ext cx="438182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8B7443-DE9F-7EE3-BF9E-07B96C126A0C}"/>
              </a:ext>
            </a:extLst>
          </p:cNvPr>
          <p:cNvSpPr txBox="1"/>
          <p:nvPr/>
        </p:nvSpPr>
        <p:spPr>
          <a:xfrm>
            <a:off x="1561281" y="4701703"/>
            <a:ext cx="2105214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Number of agents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63035-AA49-772B-7F24-7C8FC005D414}"/>
              </a:ext>
            </a:extLst>
          </p:cNvPr>
          <p:cNvSpPr txBox="1"/>
          <p:nvPr/>
        </p:nvSpPr>
        <p:spPr>
          <a:xfrm>
            <a:off x="524191" y="4352497"/>
            <a:ext cx="307658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8F7AA-F4FD-B6AE-621D-CEA793A08B29}"/>
              </a:ext>
            </a:extLst>
          </p:cNvPr>
          <p:cNvSpPr txBox="1"/>
          <p:nvPr/>
        </p:nvSpPr>
        <p:spPr>
          <a:xfrm>
            <a:off x="2128257" y="4352497"/>
            <a:ext cx="523124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BED9C-CF17-6DBD-2937-3DE830C4ADD0}"/>
              </a:ext>
            </a:extLst>
          </p:cNvPr>
          <p:cNvSpPr txBox="1"/>
          <p:nvPr/>
        </p:nvSpPr>
        <p:spPr>
          <a:xfrm>
            <a:off x="2897377" y="4286573"/>
            <a:ext cx="523124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b="1" dirty="0">
                <a:latin typeface="Helvetica" pitchFamily="2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DE73B-B7D2-BA7E-5B88-D480BB32EDA4}"/>
              </a:ext>
            </a:extLst>
          </p:cNvPr>
          <p:cNvSpPr txBox="1"/>
          <p:nvPr/>
        </p:nvSpPr>
        <p:spPr>
          <a:xfrm>
            <a:off x="4316972" y="4352497"/>
            <a:ext cx="523124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∞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303F9-499F-6496-4BAA-245F9CA658D0}"/>
              </a:ext>
            </a:extLst>
          </p:cNvPr>
          <p:cNvSpPr txBox="1"/>
          <p:nvPr/>
        </p:nvSpPr>
        <p:spPr>
          <a:xfrm>
            <a:off x="608779" y="1244786"/>
            <a:ext cx="1132836" cy="5075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Minimax</a:t>
            </a:r>
          </a:p>
          <a:p>
            <a:r>
              <a:rPr lang="en-US" sz="1349" dirty="0">
                <a:latin typeface="Helvetica" pitchFamily="2" charset="0"/>
              </a:rPr>
              <a:t>Q-Learning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E358E-CE48-CE4C-3677-B6642497A52E}"/>
              </a:ext>
            </a:extLst>
          </p:cNvPr>
          <p:cNvSpPr txBox="1"/>
          <p:nvPr/>
        </p:nvSpPr>
        <p:spPr>
          <a:xfrm>
            <a:off x="608778" y="2128072"/>
            <a:ext cx="3057717" cy="2999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IGA, </a:t>
            </a:r>
            <a:r>
              <a:rPr lang="en-US" sz="1349" dirty="0" err="1">
                <a:latin typeface="Helvetica" pitchFamily="2" charset="0"/>
              </a:rPr>
              <a:t>WoLF</a:t>
            </a:r>
            <a:r>
              <a:rPr lang="en-US" sz="1349" dirty="0">
                <a:latin typeface="Helvetica" pitchFamily="2" charset="0"/>
              </a:rPr>
              <a:t> IGA, Nash Q, MADDPG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3474F-E6A1-FA64-30E5-34A5C5449307}"/>
              </a:ext>
            </a:extLst>
          </p:cNvPr>
          <p:cNvSpPr txBox="1"/>
          <p:nvPr/>
        </p:nvSpPr>
        <p:spPr>
          <a:xfrm>
            <a:off x="608778" y="3663822"/>
            <a:ext cx="3057717" cy="5075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JAL, Team Q, Distributed Q, MADDPG, COMA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5957D-1BB0-A5E8-F3A1-C22252EBB1F3}"/>
              </a:ext>
            </a:extLst>
          </p:cNvPr>
          <p:cNvSpPr txBox="1"/>
          <p:nvPr/>
        </p:nvSpPr>
        <p:spPr>
          <a:xfrm rot="16200000">
            <a:off x="2875862" y="2527637"/>
            <a:ext cx="3093393" cy="2999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49" b="1" dirty="0">
                <a:solidFill>
                  <a:schemeClr val="bg1"/>
                </a:solidFill>
                <a:latin typeface="Helvetica" pitchFamily="2" charset="0"/>
              </a:rPr>
              <a:t>Mean-field RL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B7684-73CC-3CC9-4E0C-E83C337C293C}"/>
              </a:ext>
            </a:extLst>
          </p:cNvPr>
          <p:cNvSpPr/>
          <p:nvPr/>
        </p:nvSpPr>
        <p:spPr>
          <a:xfrm>
            <a:off x="4902714" y="1020532"/>
            <a:ext cx="4090666" cy="24768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49" b="1" dirty="0">
                <a:solidFill>
                  <a:schemeClr val="bg1"/>
                </a:solidFill>
                <a:latin typeface="Helvetica" pitchFamily="2" charset="0"/>
                <a:cs typeface="Arial"/>
              </a:rPr>
              <a:t>Decoupling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1BAD4-5FE6-226E-F264-7A038D1D9E65}"/>
              </a:ext>
            </a:extLst>
          </p:cNvPr>
          <p:cNvSpPr/>
          <p:nvPr/>
        </p:nvSpPr>
        <p:spPr>
          <a:xfrm>
            <a:off x="4902714" y="1389787"/>
            <a:ext cx="4090666" cy="3093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3C28FC-AAB6-2A25-788E-845C4938CE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78622" y="2574727"/>
            <a:ext cx="386651" cy="5544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1BD342-B688-BBAF-1B07-F177ED9C5A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3463" y="3721335"/>
            <a:ext cx="386651" cy="5544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49578D-E14B-C21C-A2E6-7D26D9D06D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0114" y="3721335"/>
            <a:ext cx="386651" cy="5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304ADA-09D0-4B97-DBA1-B0DD4D6648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3950" y="3710974"/>
            <a:ext cx="386651" cy="5544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735AE4-63D6-801D-081D-163DFFFB1F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90602" y="3710974"/>
            <a:ext cx="386651" cy="5544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148A6A-B06A-30C3-F0D7-687F352B2A1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84517" y="3710974"/>
            <a:ext cx="386651" cy="5544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7E1D6E7-E0C1-DDB1-54E5-6732B71D6302}"/>
              </a:ext>
            </a:extLst>
          </p:cNvPr>
          <p:cNvSpPr/>
          <p:nvPr/>
        </p:nvSpPr>
        <p:spPr>
          <a:xfrm>
            <a:off x="5874376" y="3682787"/>
            <a:ext cx="2169681" cy="62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7F0199-74F3-B7E6-67F2-5DE96E1399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93439" y="1600803"/>
            <a:ext cx="723712" cy="72371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F529555-827B-C6F3-3E5E-24404A393692}"/>
              </a:ext>
            </a:extLst>
          </p:cNvPr>
          <p:cNvCxnSpPr>
            <a:stCxn id="18" idx="0"/>
            <a:endCxn id="25" idx="1"/>
          </p:cNvCxnSpPr>
          <p:nvPr/>
        </p:nvCxnSpPr>
        <p:spPr>
          <a:xfrm flipV="1">
            <a:off x="5371948" y="1962659"/>
            <a:ext cx="1221491" cy="61206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CDC99B6-D278-CCD5-87E8-6BD3D939F6D7}"/>
              </a:ext>
            </a:extLst>
          </p:cNvPr>
          <p:cNvSpPr txBox="1"/>
          <p:nvPr/>
        </p:nvSpPr>
        <p:spPr>
          <a:xfrm>
            <a:off x="5041770" y="1794561"/>
            <a:ext cx="1318788" cy="5075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49" dirty="0">
                <a:latin typeface="Helvetica" pitchFamily="2" charset="0"/>
              </a:rPr>
              <a:t>Performance</a:t>
            </a:r>
          </a:p>
          <a:p>
            <a:r>
              <a:rPr lang="en-US" sz="1349" dirty="0">
                <a:latin typeface="Helvetica" pitchFamily="2" charset="0"/>
              </a:rPr>
              <a:t>Estimation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7D483C-F21D-1E3E-5C52-2370F97DD559}"/>
              </a:ext>
            </a:extLst>
          </p:cNvPr>
          <p:cNvSpPr txBox="1"/>
          <p:nvPr/>
        </p:nvSpPr>
        <p:spPr>
          <a:xfrm>
            <a:off x="6219534" y="2702587"/>
            <a:ext cx="1471520" cy="5075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49" b="1" dirty="0">
                <a:solidFill>
                  <a:schemeClr val="bg1"/>
                </a:solidFill>
                <a:latin typeface="Helvetica" pitchFamily="2" charset="0"/>
              </a:rPr>
              <a:t>Decoupling object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E2A82A-EC98-7587-2497-0F561F109A43}"/>
              </a:ext>
            </a:extLst>
          </p:cNvPr>
          <p:cNvCxnSpPr>
            <a:cxnSpLocks/>
            <a:stCxn id="18" idx="2"/>
            <a:endCxn id="24" idx="1"/>
          </p:cNvCxnSpPr>
          <p:nvPr/>
        </p:nvCxnSpPr>
        <p:spPr>
          <a:xfrm>
            <a:off x="5371947" y="3129170"/>
            <a:ext cx="502429" cy="86562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4DE87F-4007-9C77-1C5E-B30EE5C7B70F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547145" y="2774761"/>
            <a:ext cx="672389" cy="18161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2FCC5A-EE0C-FBD5-FD67-208DC909281D}"/>
              </a:ext>
            </a:extLst>
          </p:cNvPr>
          <p:cNvSpPr txBox="1"/>
          <p:nvPr/>
        </p:nvSpPr>
        <p:spPr>
          <a:xfrm>
            <a:off x="7655043" y="2025769"/>
            <a:ext cx="14372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7368" indent="-77368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Opponent model</a:t>
            </a:r>
          </a:p>
          <a:p>
            <a:pPr marL="77368" indent="-77368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Common critic</a:t>
            </a:r>
          </a:p>
          <a:p>
            <a:pPr marL="77368" indent="-77368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Common info</a:t>
            </a:r>
          </a:p>
          <a:p>
            <a:pPr marL="77368" indent="-77368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Mean-field</a:t>
            </a: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F7C03E58-E11F-7BA4-9302-DE6C529E7DC9}"/>
              </a:ext>
            </a:extLst>
          </p:cNvPr>
          <p:cNvCxnSpPr>
            <a:stCxn id="28" idx="0"/>
            <a:endCxn id="31" idx="1"/>
          </p:cNvCxnSpPr>
          <p:nvPr/>
        </p:nvCxnSpPr>
        <p:spPr>
          <a:xfrm rot="5400000" flipH="1" flipV="1">
            <a:off x="7152811" y="2200356"/>
            <a:ext cx="261320" cy="743144"/>
          </a:xfrm>
          <a:prstGeom prst="curvedConnector2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C9960D-80A2-65E5-02D2-A32FEC499205}"/>
              </a:ext>
            </a:extLst>
          </p:cNvPr>
          <p:cNvCxnSpPr>
            <a:cxnSpLocks/>
            <a:stCxn id="24" idx="0"/>
            <a:endCxn id="28" idx="2"/>
          </p:cNvCxnSpPr>
          <p:nvPr/>
        </p:nvCxnSpPr>
        <p:spPr>
          <a:xfrm flipH="1" flipV="1">
            <a:off x="6955294" y="3210162"/>
            <a:ext cx="3923" cy="47262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6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Some Challenges in Real-World RL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17" name="Google Shape;80;p15">
            <a:extLst>
              <a:ext uri="{FF2B5EF4-FFF2-40B4-BE49-F238E27FC236}">
                <a16:creationId xmlns:a16="http://schemas.microsoft.com/office/drawing/2014/main" id="{70DC3E5E-3C35-8045-9BBE-A7EDBA11DCC9}"/>
              </a:ext>
            </a:extLst>
          </p:cNvPr>
          <p:cNvSpPr txBox="1"/>
          <p:nvPr/>
        </p:nvSpPr>
        <p:spPr>
          <a:xfrm>
            <a:off x="311700" y="1455015"/>
            <a:ext cx="8643114" cy="248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9388" indent="-169863">
              <a:lnSpc>
                <a:spcPct val="150000"/>
              </a:lnSpc>
              <a:buSzPct val="66000"/>
              <a:buFont typeface="Wingdings" pitchFamily="2" charset="2"/>
              <a:buChar char="Ø"/>
              <a:tabLst>
                <a:tab pos="349250" algn="l"/>
              </a:tabLst>
              <a:defRPr sz="1800">
                <a:latin typeface="Adobe Clean" panose="020B0503020404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Partial observations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Dynamic environments:</a:t>
            </a:r>
          </a:p>
          <a:p>
            <a:pPr marL="577850" indent="-187325"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Changing spaces – state, action, observation</a:t>
            </a:r>
          </a:p>
          <a:p>
            <a:pPr marL="577850" indent="-187325"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Changing mappings – transitions, rewards</a:t>
            </a:r>
          </a:p>
          <a:p>
            <a:pPr marL="577850" indent="-187325"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Multiple agents:</a:t>
            </a:r>
          </a:p>
          <a:p>
            <a:pPr marL="1073150" indent="-187325"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Cooperative – Teams / </a:t>
            </a:r>
            <a:r>
              <a:rPr lang="en-IN" sz="1600" dirty="0" err="1">
                <a:solidFill>
                  <a:srgbClr val="002060"/>
                </a:solidFill>
              </a:rPr>
              <a:t>DecPOMDPs</a:t>
            </a:r>
            <a:endParaRPr lang="en-IN" sz="1600" dirty="0">
              <a:solidFill>
                <a:srgbClr val="002060"/>
              </a:solidFill>
            </a:endParaRPr>
          </a:p>
          <a:p>
            <a:pPr marL="1073150" indent="-187325">
              <a:lnSpc>
                <a:spcPct val="100000"/>
              </a:lnSpc>
              <a:spcBef>
                <a:spcPts val="600"/>
              </a:spcBef>
            </a:pPr>
            <a:r>
              <a:rPr lang="en-IN" sz="1600" dirty="0">
                <a:solidFill>
                  <a:srgbClr val="002060"/>
                </a:solidFill>
              </a:rPr>
              <a:t>Competitive – Games / POSGs</a:t>
            </a:r>
          </a:p>
        </p:txBody>
      </p:sp>
    </p:spTree>
    <p:extLst>
      <p:ext uri="{BB962C8B-B14F-4D97-AF65-F5344CB8AC3E}">
        <p14:creationId xmlns:p14="http://schemas.microsoft.com/office/powerpoint/2010/main" val="149187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/>
        </p:nvSpPr>
        <p:spPr>
          <a:xfrm>
            <a:off x="311699" y="1086575"/>
            <a:ext cx="8621285" cy="4000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dobe Clean" panose="020B0503020404020204" pitchFamily="34" charset="0"/>
              </a:rPr>
              <a:t>MARL: Each agent interactively learns to maximize its expected cumulative (discounted) rewards</a:t>
            </a:r>
            <a:endParaRPr dirty="0">
              <a:solidFill>
                <a:schemeClr val="bg1"/>
              </a:solidFill>
              <a:latin typeface="Adobe Clean" panose="020B0503020404020204" pitchFamily="34" charset="0"/>
            </a:endParaRPr>
          </a:p>
        </p:txBody>
      </p:sp>
      <p:sp>
        <p:nvSpPr>
          <p:cNvPr id="6" name="Google Shape;161;p25">
            <a:extLst>
              <a:ext uri="{FF2B5EF4-FFF2-40B4-BE49-F238E27FC236}">
                <a16:creationId xmlns:a16="http://schemas.microsoft.com/office/drawing/2014/main" id="{37277A85-FA5B-5246-9D14-64EF2F1F2B31}"/>
              </a:ext>
            </a:extLst>
          </p:cNvPr>
          <p:cNvSpPr txBox="1"/>
          <p:nvPr/>
        </p:nvSpPr>
        <p:spPr>
          <a:xfrm>
            <a:off x="311699" y="2186859"/>
            <a:ext cx="1537883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Adobe Clean" panose="020B0503020404020204" pitchFamily="34" charset="0"/>
              </a:rPr>
              <a:t>Agent 1</a:t>
            </a:r>
            <a:endParaRPr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" name="Google Shape;161;p25">
            <a:extLst>
              <a:ext uri="{FF2B5EF4-FFF2-40B4-BE49-F238E27FC236}">
                <a16:creationId xmlns:a16="http://schemas.microsoft.com/office/drawing/2014/main" id="{7025AC09-2017-7543-BA8C-58ACDD2D0CBA}"/>
              </a:ext>
            </a:extLst>
          </p:cNvPr>
          <p:cNvSpPr txBox="1"/>
          <p:nvPr/>
        </p:nvSpPr>
        <p:spPr>
          <a:xfrm>
            <a:off x="4080875" y="2189462"/>
            <a:ext cx="1537883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>
                <a:solidFill>
                  <a:srgbClr val="002060"/>
                </a:solidFill>
                <a:latin typeface="Adobe Clean" panose="020B0503020404020204" pitchFamily="34" charset="0"/>
              </a:defRPr>
            </a:lvl1pPr>
          </a:lstStyle>
          <a:p>
            <a:r>
              <a:rPr lang="en" dirty="0"/>
              <a:t>Environment</a:t>
            </a:r>
            <a:endParaRPr dirty="0"/>
          </a:p>
        </p:txBody>
      </p:sp>
      <p:sp>
        <p:nvSpPr>
          <p:cNvPr id="15" name="Google Shape;81;p15">
            <a:extLst>
              <a:ext uri="{FF2B5EF4-FFF2-40B4-BE49-F238E27FC236}">
                <a16:creationId xmlns:a16="http://schemas.microsoft.com/office/drawing/2014/main" id="{9C9C8815-A2AD-8447-9083-160F17CCCA96}"/>
              </a:ext>
            </a:extLst>
          </p:cNvPr>
          <p:cNvSpPr txBox="1"/>
          <p:nvPr/>
        </p:nvSpPr>
        <p:spPr>
          <a:xfrm>
            <a:off x="311700" y="3623140"/>
            <a:ext cx="8247000" cy="646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 algn="ctr"/>
            <a:r>
              <a:rPr lang="en-IN" sz="1500" i="1" dirty="0">
                <a:solidFill>
                  <a:srgbClr val="002060"/>
                </a:solidFill>
                <a:latin typeface="Adobe Clean" panose="020B0503020404020204" pitchFamily="34" charset="0"/>
              </a:rPr>
              <a:t>Mathematical framework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: Partially observable stochastic game (POSG)</a:t>
            </a:r>
          </a:p>
          <a:p>
            <a:pPr marL="11113" lvl="0" algn="ctr"/>
            <a:r>
              <a:rPr lang="en-IN" sz="1500" i="1" dirty="0">
                <a:solidFill>
                  <a:srgbClr val="002060"/>
                </a:solidFill>
                <a:latin typeface="Adobe Clean" panose="020B0503020404020204" pitchFamily="34" charset="0"/>
              </a:rPr>
              <a:t>Solution concept</a:t>
            </a:r>
            <a:r>
              <a:rPr lang="en-IN" sz="1500" dirty="0">
                <a:solidFill>
                  <a:srgbClr val="002060"/>
                </a:solidFill>
                <a:latin typeface="Adobe Clean" panose="020B0503020404020204" pitchFamily="34" charset="0"/>
              </a:rPr>
              <a:t>: Equilibrium (Nash + refinements)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276471DD-B124-E341-B68B-4CCEA1E9C84B}"/>
              </a:ext>
            </a:extLst>
          </p:cNvPr>
          <p:cNvSpPr/>
          <p:nvPr/>
        </p:nvSpPr>
        <p:spPr>
          <a:xfrm rot="10800000">
            <a:off x="3344016" y="3298264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8;p15">
            <a:extLst>
              <a:ext uri="{FF2B5EF4-FFF2-40B4-BE49-F238E27FC236}">
                <a16:creationId xmlns:a16="http://schemas.microsoft.com/office/drawing/2014/main" id="{9588636A-0AAD-6642-9C79-785A9734BB7F}"/>
              </a:ext>
            </a:extLst>
          </p:cNvPr>
          <p:cNvSpPr txBox="1">
            <a:spLocks/>
          </p:cNvSpPr>
          <p:nvPr/>
        </p:nvSpPr>
        <p:spPr>
          <a:xfrm>
            <a:off x="311700" y="4064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11113"/>
            <a:r>
              <a:rPr lang="en" sz="2000" dirty="0">
                <a:solidFill>
                  <a:srgbClr val="002060"/>
                </a:solidFill>
              </a:rPr>
              <a:t>Multi-agent Reinforcement Learning (MARL)</a:t>
            </a:r>
            <a:endParaRPr lang="en-IN" sz="2000" dirty="0">
              <a:solidFill>
                <a:srgbClr val="002060"/>
              </a:solidFill>
            </a:endParaRPr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E7736A11-6558-5C43-B3BE-A05C8E296589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16200000" flipV="1">
            <a:off x="2963928" y="303573"/>
            <a:ext cx="2603" cy="3769176"/>
          </a:xfrm>
          <a:prstGeom prst="bentConnector3">
            <a:avLst>
              <a:gd name="adj1" fmla="val 888217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42039EE3-FF78-9448-ACF0-B52EE6FF4852}"/>
              </a:ext>
            </a:extLst>
          </p:cNvPr>
          <p:cNvCxnSpPr>
            <a:cxnSpLocks/>
            <a:stCxn id="6" idx="2"/>
            <a:endCxn id="7" idx="2"/>
          </p:cNvCxnSpPr>
          <p:nvPr/>
        </p:nvCxnSpPr>
        <p:spPr>
          <a:xfrm rot="16200000" flipH="1">
            <a:off x="2963928" y="703651"/>
            <a:ext cx="2603" cy="3769176"/>
          </a:xfrm>
          <a:prstGeom prst="bentConnector3">
            <a:avLst>
              <a:gd name="adj1" fmla="val 888217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61;p25">
            <a:extLst>
              <a:ext uri="{FF2B5EF4-FFF2-40B4-BE49-F238E27FC236}">
                <a16:creationId xmlns:a16="http://schemas.microsoft.com/office/drawing/2014/main" id="{EFC9EC53-EDB8-A140-AA86-9FF98836362E}"/>
              </a:ext>
            </a:extLst>
          </p:cNvPr>
          <p:cNvSpPr txBox="1"/>
          <p:nvPr/>
        </p:nvSpPr>
        <p:spPr>
          <a:xfrm>
            <a:off x="1361181" y="1673848"/>
            <a:ext cx="362645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ct val="66000"/>
              <a:buFont typeface="Wingdings" pitchFamily="2" charset="2"/>
              <a:buChar char="Ø"/>
            </a:pP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Observation (</a:t>
            </a:r>
            <a:r>
              <a:rPr lang="en" sz="1200" b="1" dirty="0">
                <a:solidFill>
                  <a:srgbClr val="7030A0"/>
                </a:solidFill>
                <a:latin typeface="Adobe Clean" panose="020B0503020404020204" pitchFamily="34" charset="0"/>
              </a:rPr>
              <a:t>Transition + Observation functions</a:t>
            </a: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ct val="66000"/>
              <a:buFont typeface="Wingdings" pitchFamily="2" charset="2"/>
              <a:buChar char="Ø"/>
            </a:pP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Reward (</a:t>
            </a:r>
            <a:r>
              <a:rPr lang="en" sz="1200" b="1" dirty="0">
                <a:solidFill>
                  <a:srgbClr val="7030A0"/>
                </a:solidFill>
                <a:latin typeface="Adobe Clean" panose="020B0503020404020204" pitchFamily="34" charset="0"/>
              </a:rPr>
              <a:t>Reward function</a:t>
            </a: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</p:txBody>
      </p:sp>
      <p:sp>
        <p:nvSpPr>
          <p:cNvPr id="19" name="Google Shape;161;p25">
            <a:extLst>
              <a:ext uri="{FF2B5EF4-FFF2-40B4-BE49-F238E27FC236}">
                <a16:creationId xmlns:a16="http://schemas.microsoft.com/office/drawing/2014/main" id="{2E271AC2-FB76-644A-84C1-AD2C51729BDF}"/>
              </a:ext>
            </a:extLst>
          </p:cNvPr>
          <p:cNvSpPr txBox="1"/>
          <p:nvPr/>
        </p:nvSpPr>
        <p:spPr>
          <a:xfrm>
            <a:off x="1361181" y="2761408"/>
            <a:ext cx="340824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388" lvl="0" indent="-169863" algn="l" rtl="0">
              <a:spcBef>
                <a:spcPts val="0"/>
              </a:spcBef>
              <a:spcAft>
                <a:spcPts val="0"/>
              </a:spcAft>
              <a:buSzPct val="66000"/>
              <a:buFont typeface="Wingdings" pitchFamily="2" charset="2"/>
              <a:buChar char="Ø"/>
            </a:pP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Action (</a:t>
            </a:r>
            <a:r>
              <a:rPr lang="en" sz="1200" b="1" dirty="0">
                <a:solidFill>
                  <a:srgbClr val="7030A0"/>
                </a:solidFill>
                <a:latin typeface="Adobe Clean" panose="020B0503020404020204" pitchFamily="34" charset="0"/>
              </a:rPr>
              <a:t>Policy function</a:t>
            </a:r>
            <a:r>
              <a:rPr lang="e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)</a:t>
            </a:r>
          </a:p>
        </p:txBody>
      </p:sp>
      <p:sp>
        <p:nvSpPr>
          <p:cNvPr id="17" name="Google Shape;161;p25">
            <a:extLst>
              <a:ext uri="{FF2B5EF4-FFF2-40B4-BE49-F238E27FC236}">
                <a16:creationId xmlns:a16="http://schemas.microsoft.com/office/drawing/2014/main" id="{68E39144-FC3C-A84A-BA5F-10EA6FE39976}"/>
              </a:ext>
            </a:extLst>
          </p:cNvPr>
          <p:cNvSpPr txBox="1"/>
          <p:nvPr/>
        </p:nvSpPr>
        <p:spPr>
          <a:xfrm>
            <a:off x="6522734" y="1632596"/>
            <a:ext cx="861319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Adobe Clean" panose="020B0503020404020204" pitchFamily="34" charset="0"/>
              </a:rPr>
              <a:t>Agent 2</a:t>
            </a:r>
            <a:endParaRPr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0" name="Google Shape;161;p25">
            <a:extLst>
              <a:ext uri="{FF2B5EF4-FFF2-40B4-BE49-F238E27FC236}">
                <a16:creationId xmlns:a16="http://schemas.microsoft.com/office/drawing/2014/main" id="{D7FCBF2C-724B-AF4B-84C4-0E9783EC4A70}"/>
              </a:ext>
            </a:extLst>
          </p:cNvPr>
          <p:cNvSpPr txBox="1"/>
          <p:nvPr/>
        </p:nvSpPr>
        <p:spPr>
          <a:xfrm>
            <a:off x="6522734" y="2189462"/>
            <a:ext cx="861319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Adobe Clean" panose="020B0503020404020204" pitchFamily="34" charset="0"/>
              </a:rPr>
              <a:t>Agent 3</a:t>
            </a:r>
            <a:endParaRPr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21" name="Google Shape;161;p25">
            <a:extLst>
              <a:ext uri="{FF2B5EF4-FFF2-40B4-BE49-F238E27FC236}">
                <a16:creationId xmlns:a16="http://schemas.microsoft.com/office/drawing/2014/main" id="{0B55C7C5-D2B4-2D45-AA76-DD00D85A3E83}"/>
              </a:ext>
            </a:extLst>
          </p:cNvPr>
          <p:cNvSpPr txBox="1"/>
          <p:nvPr/>
        </p:nvSpPr>
        <p:spPr>
          <a:xfrm>
            <a:off x="6522734" y="2758867"/>
            <a:ext cx="861319" cy="400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Adobe Clean" panose="020B0503020404020204" pitchFamily="34" charset="0"/>
              </a:rPr>
              <a:t>Agent n</a:t>
            </a:r>
            <a:endParaRPr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67440FD9-628C-9D48-9B67-DC3DF6B2DC60}"/>
              </a:ext>
            </a:extLst>
          </p:cNvPr>
          <p:cNvCxnSpPr>
            <a:cxnSpLocks/>
            <a:stCxn id="17" idx="1"/>
            <a:endCxn id="7" idx="3"/>
          </p:cNvCxnSpPr>
          <p:nvPr/>
        </p:nvCxnSpPr>
        <p:spPr>
          <a:xfrm rot="10800000" flipV="1">
            <a:off x="5618758" y="1832636"/>
            <a:ext cx="903976" cy="556866"/>
          </a:xfrm>
          <a:prstGeom prst="bentConnector3">
            <a:avLst>
              <a:gd name="adj1" fmla="val 50000"/>
            </a:avLst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618F4025-B82D-5E4F-B3CC-A2A5FC38F8E7}"/>
              </a:ext>
            </a:extLst>
          </p:cNvPr>
          <p:cNvCxnSpPr>
            <a:cxnSpLocks/>
            <a:stCxn id="20" idx="1"/>
            <a:endCxn id="7" idx="3"/>
          </p:cNvCxnSpPr>
          <p:nvPr/>
        </p:nvCxnSpPr>
        <p:spPr>
          <a:xfrm rot="10800000">
            <a:off x="5618758" y="2389502"/>
            <a:ext cx="903976" cy="12700"/>
          </a:xfrm>
          <a:prstGeom prst="bentConnector3">
            <a:avLst>
              <a:gd name="adj1" fmla="val 50000"/>
            </a:avLst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B175215-BB08-A843-8178-F07CA047ABA3}"/>
              </a:ext>
            </a:extLst>
          </p:cNvPr>
          <p:cNvCxnSpPr>
            <a:cxnSpLocks/>
            <a:stCxn id="21" idx="1"/>
            <a:endCxn id="7" idx="3"/>
          </p:cNvCxnSpPr>
          <p:nvPr/>
        </p:nvCxnSpPr>
        <p:spPr>
          <a:xfrm rot="10800000">
            <a:off x="5618758" y="2389503"/>
            <a:ext cx="903976" cy="569405"/>
          </a:xfrm>
          <a:prstGeom prst="bentConnector3">
            <a:avLst>
              <a:gd name="adj1" fmla="val 50000"/>
            </a:avLst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D594A16-666F-5B45-B721-2322636FD88E}"/>
              </a:ext>
            </a:extLst>
          </p:cNvPr>
          <p:cNvSpPr/>
          <p:nvPr/>
        </p:nvSpPr>
        <p:spPr>
          <a:xfrm>
            <a:off x="3796777" y="1548819"/>
            <a:ext cx="3990109" cy="16656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E8BD1998-D84D-1940-BD55-4F971C5F9E7C}"/>
              </a:ext>
            </a:extLst>
          </p:cNvPr>
          <p:cNvSpPr/>
          <p:nvPr/>
        </p:nvSpPr>
        <p:spPr>
          <a:xfrm>
            <a:off x="7895144" y="2891337"/>
            <a:ext cx="1084717" cy="646299"/>
          </a:xfrm>
          <a:prstGeom prst="wedgeRoundRectCallout">
            <a:avLst>
              <a:gd name="adj1" fmla="val -57297"/>
              <a:gd name="adj2" fmla="val -987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dobe Clean" panose="020B0503020404020204" pitchFamily="34" charset="0"/>
              </a:rPr>
              <a:t>Effective environment for Agent 1</a:t>
            </a:r>
          </a:p>
        </p:txBody>
      </p:sp>
    </p:spTree>
    <p:extLst>
      <p:ext uri="{BB962C8B-B14F-4D97-AF65-F5344CB8AC3E}">
        <p14:creationId xmlns:p14="http://schemas.microsoft.com/office/powerpoint/2010/main" val="1774434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1;p15">
            <a:extLst>
              <a:ext uri="{FF2B5EF4-FFF2-40B4-BE49-F238E27FC236}">
                <a16:creationId xmlns:a16="http://schemas.microsoft.com/office/drawing/2014/main" id="{1B14DB5E-96CF-2847-A4C1-BA085541A4DB}"/>
              </a:ext>
            </a:extLst>
          </p:cNvPr>
          <p:cNvSpPr txBox="1"/>
          <p:nvPr/>
        </p:nvSpPr>
        <p:spPr>
          <a:xfrm>
            <a:off x="242813" y="3322526"/>
            <a:ext cx="8618371" cy="4308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113" lvl="0"/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Agenda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11699" y="1274381"/>
            <a:ext cx="8179157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Decision making in the real-world</a:t>
            </a:r>
            <a:endParaRPr lang="en" sz="1800" dirty="0">
              <a:solidFill>
                <a:srgbClr val="002060"/>
              </a:solidFill>
              <a:latin typeface="Adobe Clean" panose="020B0503020404020204" pitchFamily="34" charset="0"/>
            </a:endParaRPr>
          </a:p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partial observability </a:t>
            </a:r>
          </a:p>
          <a:p>
            <a:pPr marL="457200" lvl="0" indent="-314325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800" i="1" dirty="0">
                <a:solidFill>
                  <a:srgbClr val="002060"/>
                </a:solidFill>
                <a:latin typeface="Adobe Clean" panose="020B0503020404020204" pitchFamily="34" charset="0"/>
              </a:rPr>
              <a:t>RL with large and dynamic action spaces</a:t>
            </a:r>
            <a:endParaRPr sz="1800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02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US" sz="2000" dirty="0">
                <a:solidFill>
                  <a:srgbClr val="002060"/>
                </a:solidFill>
              </a:rPr>
              <a:t>LLMs for Decision Making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9C72F-8D08-1088-8717-F4F317A76F5D}"/>
              </a:ext>
            </a:extLst>
          </p:cNvPr>
          <p:cNvSpPr txBox="1"/>
          <p:nvPr/>
        </p:nvSpPr>
        <p:spPr>
          <a:xfrm>
            <a:off x="4214570" y="1652627"/>
            <a:ext cx="4352243" cy="19158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62" tIns="34281" rIns="68562" bIns="3428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797" indent="-342797">
              <a:buAutoNum type="arabicPeriod"/>
            </a:pPr>
            <a:r>
              <a:rPr lang="en-US" sz="1500" dirty="0">
                <a:solidFill>
                  <a:srgbClr val="FF0000"/>
                </a:solidFill>
                <a:latin typeface="Adobe Clean" panose="020B0503020404020204" pitchFamily="34" charset="0"/>
                <a:ea typeface="+mn-lt"/>
                <a:cs typeface="+mn-lt"/>
              </a:rPr>
              <a:t>Complex Strategy</a:t>
            </a:r>
            <a:r>
              <a:rPr lang="en-US" sz="1500" dirty="0">
                <a:latin typeface="Adobe Clean" panose="020B0503020404020204" pitchFamily="34" charset="0"/>
                <a:ea typeface="+mn-lt"/>
                <a:cs typeface="+mn-lt"/>
              </a:rPr>
              <a:t> – Combination of passing and shooting</a:t>
            </a:r>
          </a:p>
          <a:p>
            <a:pPr marL="342797" indent="-342797">
              <a:buAutoNum type="arabicPeriod"/>
            </a:pPr>
            <a:endParaRPr lang="en-US" sz="1500" dirty="0">
              <a:solidFill>
                <a:srgbClr val="FF0000"/>
              </a:solidFill>
              <a:latin typeface="Adobe Clean" panose="020B0503020404020204" pitchFamily="34" charset="0"/>
              <a:ea typeface="+mn-lt"/>
              <a:cs typeface="+mn-lt"/>
            </a:endParaRPr>
          </a:p>
          <a:p>
            <a:pPr marL="342797" indent="-342797">
              <a:buAutoNum type="arabicPeriod"/>
            </a:pPr>
            <a:r>
              <a:rPr lang="en-US" sz="1500" dirty="0">
                <a:solidFill>
                  <a:srgbClr val="FF0000"/>
                </a:solidFill>
                <a:latin typeface="Adobe Clean" panose="020B0503020404020204" pitchFamily="34" charset="0"/>
                <a:ea typeface="+mn-lt"/>
                <a:cs typeface="+mn-lt"/>
              </a:rPr>
              <a:t>Sparse Reward </a:t>
            </a:r>
            <a:r>
              <a:rPr lang="en-US" sz="1500" dirty="0">
                <a:latin typeface="Adobe Clean" panose="020B0503020404020204" pitchFamily="34" charset="0"/>
                <a:ea typeface="+mn-lt"/>
                <a:cs typeface="+mn-lt"/>
              </a:rPr>
              <a:t>-  Success determined at the end of the pass</a:t>
            </a:r>
          </a:p>
          <a:p>
            <a:pPr marL="342797" indent="-342797">
              <a:buAutoNum type="arabicPeriod"/>
            </a:pPr>
            <a:endParaRPr lang="en-US" sz="1500" dirty="0">
              <a:latin typeface="Adobe Clean" panose="020B0503020404020204" pitchFamily="34" charset="0"/>
              <a:ea typeface="+mn-lt"/>
              <a:cs typeface="+mn-lt"/>
            </a:endParaRPr>
          </a:p>
          <a:p>
            <a:pPr marL="342797" indent="-342797">
              <a:buAutoNum type="arabicPeriod"/>
            </a:pPr>
            <a:r>
              <a:rPr lang="en-US" sz="1500" dirty="0">
                <a:solidFill>
                  <a:srgbClr val="FF0000"/>
                </a:solidFill>
                <a:latin typeface="Adobe Clean" panose="020B0503020404020204" pitchFamily="34" charset="0"/>
                <a:ea typeface="+mn-lt"/>
                <a:cs typeface="+mn-lt"/>
              </a:rPr>
              <a:t>Partial Observability </a:t>
            </a:r>
            <a:r>
              <a:rPr lang="en-US" sz="1500" dirty="0">
                <a:latin typeface="Adobe Clean" panose="020B0503020404020204" pitchFamily="34" charset="0"/>
                <a:ea typeface="+mn-lt"/>
                <a:cs typeface="+mn-lt"/>
              </a:rPr>
              <a:t>– Need not be aware of every teammates position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9BCF74-C30C-6FD7-C08E-C06BA9429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08" y="1221615"/>
            <a:ext cx="2969485" cy="2961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31D3B-6E6C-28C6-6725-5A9D1C9FA08D}"/>
              </a:ext>
            </a:extLst>
          </p:cNvPr>
          <p:cNvSpPr txBox="1"/>
          <p:nvPr/>
        </p:nvSpPr>
        <p:spPr>
          <a:xfrm>
            <a:off x="125899" y="4263881"/>
            <a:ext cx="4156555" cy="276852"/>
          </a:xfrm>
          <a:prstGeom prst="rect">
            <a:avLst/>
          </a:prstGeom>
          <a:noFill/>
        </p:spPr>
        <p:txBody>
          <a:bodyPr wrap="square" lIns="68562" tIns="34281" rIns="68562" bIns="34281" anchor="t">
            <a:spAutoFit/>
          </a:bodyPr>
          <a:lstStyle/>
          <a:p>
            <a:pPr algn="ctr"/>
            <a:r>
              <a:rPr lang="en-US" sz="1349" dirty="0">
                <a:solidFill>
                  <a:schemeClr val="tx1"/>
                </a:solidFill>
                <a:latin typeface="Adobe Clean" panose="020B0503020404020204" pitchFamily="34" charset="0"/>
                <a:ea typeface="+mn-lt"/>
                <a:cs typeface="+mn-lt"/>
              </a:rPr>
              <a:t>A clip of our Decision-Making Agent playing football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D57B5-5DBF-B478-336F-7D2A7A2D480E}"/>
              </a:ext>
            </a:extLst>
          </p:cNvPr>
          <p:cNvSpPr txBox="1"/>
          <p:nvPr/>
        </p:nvSpPr>
        <p:spPr>
          <a:xfrm>
            <a:off x="474842" y="4197504"/>
            <a:ext cx="909648" cy="50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9">
                <a:solidFill>
                  <a:schemeClr val="bg1"/>
                </a:solidFill>
              </a:rPr>
              <a:t>Our Team</a:t>
            </a:r>
          </a:p>
        </p:txBody>
      </p:sp>
    </p:spTree>
    <p:extLst>
      <p:ext uri="{BB962C8B-B14F-4D97-AF65-F5344CB8AC3E}">
        <p14:creationId xmlns:p14="http://schemas.microsoft.com/office/powerpoint/2010/main" val="120406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US" sz="2000" dirty="0"/>
              <a:t>Optimizing Image Generation With Behavior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57A91-961F-26F4-9D2C-1D2012AC22A0}"/>
              </a:ext>
            </a:extLst>
          </p:cNvPr>
          <p:cNvSpPr txBox="1"/>
          <p:nvPr/>
        </p:nvSpPr>
        <p:spPr>
          <a:xfrm>
            <a:off x="506556" y="4789152"/>
            <a:ext cx="509674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Khurana, V. et al. "Behavior Optimized Image Generation." </a:t>
            </a:r>
            <a:r>
              <a:rPr lang="en-US" sz="750" i="1" kern="1200" dirty="0" err="1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arXiv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preprint arXiv:2311.10995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 (2023).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63EAA-B40E-32B5-D325-3F04189A4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2" y="1797692"/>
            <a:ext cx="7475704" cy="2603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83610-9EB0-D6E5-9D54-B8244A9BCC7B}"/>
              </a:ext>
            </a:extLst>
          </p:cNvPr>
          <p:cNvSpPr txBox="1"/>
          <p:nvPr/>
        </p:nvSpPr>
        <p:spPr>
          <a:xfrm>
            <a:off x="506557" y="1242070"/>
            <a:ext cx="79451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kern="1200">
                <a:latin typeface="Helvetica" pitchFamily="2" charset="0"/>
                <a:ea typeface="+mn-ea"/>
                <a:cs typeface="+mn-cs"/>
              </a:rPr>
              <a:t>How to create not just better-looking images but also “better-performing” images?</a:t>
            </a:r>
          </a:p>
        </p:txBody>
      </p:sp>
    </p:spTree>
    <p:extLst>
      <p:ext uri="{BB962C8B-B14F-4D97-AF65-F5344CB8AC3E}">
        <p14:creationId xmlns:p14="http://schemas.microsoft.com/office/powerpoint/2010/main" val="213346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1113"/>
            <a:r>
              <a:rPr lang="en-IN" sz="2000" dirty="0" err="1">
                <a:solidFill>
                  <a:srgbClr val="002060"/>
                </a:solidFill>
              </a:rPr>
              <a:t>Behavior</a:t>
            </a:r>
            <a:r>
              <a:rPr lang="en-IN" sz="2000" dirty="0">
                <a:solidFill>
                  <a:srgbClr val="002060"/>
                </a:solidFill>
              </a:rPr>
              <a:t> Optimized Image Generation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B65A6-FEA5-0A20-CF07-632685842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3" y="1105965"/>
            <a:ext cx="8191208" cy="3530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9217BA-B9B8-2D5F-95B6-342053707DE4}"/>
              </a:ext>
            </a:extLst>
          </p:cNvPr>
          <p:cNvSpPr txBox="1"/>
          <p:nvPr/>
        </p:nvSpPr>
        <p:spPr>
          <a:xfrm>
            <a:off x="506556" y="4789152"/>
            <a:ext cx="509674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Khurana, V. et al. "Behavior Optimized Image Generation." </a:t>
            </a:r>
            <a:r>
              <a:rPr lang="en-US" sz="750" i="1" kern="1200" dirty="0" err="1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arXiv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preprint arXiv:2311.10995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 (2023).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6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1113"/>
            <a:r>
              <a:rPr lang="en-IN" sz="2000" dirty="0" err="1">
                <a:solidFill>
                  <a:srgbClr val="002060"/>
                </a:solidFill>
              </a:rPr>
              <a:t>Behavior</a:t>
            </a:r>
            <a:r>
              <a:rPr lang="en-IN" sz="2000" dirty="0">
                <a:solidFill>
                  <a:srgbClr val="002060"/>
                </a:solidFill>
              </a:rPr>
              <a:t> Optimized Image Generation - Results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09A8DD1-FC7D-1F66-5E79-17018DDB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76" y="1118507"/>
            <a:ext cx="4619610" cy="344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33BA6-B887-D28E-2AC6-CEB77F3E1A8E}"/>
              </a:ext>
            </a:extLst>
          </p:cNvPr>
          <p:cNvSpPr txBox="1"/>
          <p:nvPr/>
        </p:nvSpPr>
        <p:spPr>
          <a:xfrm>
            <a:off x="506556" y="4789152"/>
            <a:ext cx="5096741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Khurana, V. et al. "Behavior Optimized Image Generation." </a:t>
            </a:r>
            <a:r>
              <a:rPr lang="en-US" sz="750" i="1" kern="1200" dirty="0" err="1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arXiv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preprint arXiv:2311.10995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 (2023).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0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AAC3F0-EB75-7945-B856-CA512DAC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852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Classification of Decision Making Problems</a:t>
            </a:r>
            <a:endParaRPr lang="en-IN" sz="2000" i="1" dirty="0">
              <a:solidFill>
                <a:srgbClr val="00206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4BA772-2BB2-BA1A-1F86-229BF3EA1460}"/>
              </a:ext>
            </a:extLst>
          </p:cNvPr>
          <p:cNvSpPr txBox="1">
            <a:spLocks/>
          </p:cNvSpPr>
          <p:nvPr/>
        </p:nvSpPr>
        <p:spPr>
          <a:xfrm>
            <a:off x="344032" y="1382424"/>
            <a:ext cx="2440379" cy="4000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dobe Clean" panose="020B0503020404020204" pitchFamily="34" charset="0"/>
                <a:ea typeface="Adobe Clean" panose="020B0503020404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0000"/>
              </a:buClr>
              <a:buFont typeface="Arial"/>
              <a:buNone/>
            </a:pPr>
            <a:r>
              <a:rPr lang="en-US" sz="1400">
                <a:solidFill>
                  <a:schemeClr val="bg1"/>
                </a:solidFill>
              </a:rPr>
              <a:t>Impact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DF0C9E-5944-4ED7-3037-83FD323151D0}"/>
              </a:ext>
            </a:extLst>
          </p:cNvPr>
          <p:cNvSpPr txBox="1">
            <a:spLocks/>
          </p:cNvSpPr>
          <p:nvPr/>
        </p:nvSpPr>
        <p:spPr>
          <a:xfrm>
            <a:off x="3252062" y="1792385"/>
            <a:ext cx="2440379" cy="187337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34290" tIns="34290" rIns="34290" bIns="34290" rtlCol="0">
            <a:noAutofit/>
          </a:bodyPr>
          <a:lstStyle>
            <a:lvl1pPr marL="274638" indent="-265113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Bandit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MDP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POMDP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Dec-POMDP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POSG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6BCA1FB-9F3E-4834-4F1E-ACEF52847662}"/>
              </a:ext>
            </a:extLst>
          </p:cNvPr>
          <p:cNvSpPr txBox="1">
            <a:spLocks/>
          </p:cNvSpPr>
          <p:nvPr/>
        </p:nvSpPr>
        <p:spPr>
          <a:xfrm>
            <a:off x="344032" y="1792385"/>
            <a:ext cx="2440379" cy="187337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34290" tIns="34290" rIns="34290" bIns="34290" rtlCol="0">
            <a:noAutofit/>
          </a:bodyPr>
          <a:lstStyle>
            <a:lvl1pPr marL="274638" indent="-265113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Complexity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Effect over time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Frequency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Monetary impact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latin typeface="Adobe Clean" panose="020B0503020404020204" pitchFamily="34" charset="0"/>
              </a:rPr>
              <a:t>Externalities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AC1D119-CC86-C399-0775-BC336985A70D}"/>
              </a:ext>
            </a:extLst>
          </p:cNvPr>
          <p:cNvSpPr txBox="1">
            <a:spLocks/>
          </p:cNvSpPr>
          <p:nvPr/>
        </p:nvSpPr>
        <p:spPr>
          <a:xfrm>
            <a:off x="3252062" y="1382423"/>
            <a:ext cx="2440379" cy="4000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>
                <a:solidFill>
                  <a:schemeClr val="bg1"/>
                </a:solidFill>
                <a:latin typeface="Adobe Clean" panose="020B0503020404020204" pitchFamily="34" charset="0"/>
              </a:defRPr>
            </a:lvl1pPr>
            <a:lvl2pPr marL="551703" indent="-275852" defTabSz="108829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000"/>
            </a:lvl2pPr>
            <a:lvl3pPr marL="751979" indent="-200276" defTabSz="108829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</a:lvl3pPr>
            <a:lvl4pPr marL="950366" indent="-198387" defTabSz="108829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</a:lvl4pPr>
            <a:lvl5pPr marL="1088291" indent="-137926" defTabSz="108829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400"/>
            </a:lvl5pPr>
            <a:lvl6pPr marL="2992799" indent="-272073" defTabSz="1088291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6944" indent="-272073" defTabSz="1088291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089" indent="-272073" defTabSz="1088291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5235" indent="-272073" defTabSz="1088291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en-US" dirty="0"/>
              <a:t>Math Framework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7D0BC1E0-1515-4314-275E-1FE875A9D87C}"/>
              </a:ext>
            </a:extLst>
          </p:cNvPr>
          <p:cNvSpPr/>
          <p:nvPr/>
        </p:nvSpPr>
        <p:spPr>
          <a:xfrm rot="5400000">
            <a:off x="5502126" y="2550000"/>
            <a:ext cx="1315933" cy="178130"/>
          </a:xfrm>
          <a:prstGeom prst="triangle">
            <a:avLst/>
          </a:prstGeom>
          <a:solidFill>
            <a:schemeClr val="accent2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>
              <a:spcBef>
                <a:spcPts val="900"/>
              </a:spcBef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B6BBC4-EFB7-93E6-6ECA-2427A9830382}"/>
              </a:ext>
            </a:extLst>
          </p:cNvPr>
          <p:cNvSpPr txBox="1"/>
          <p:nvPr/>
        </p:nvSpPr>
        <p:spPr>
          <a:xfrm>
            <a:off x="6458399" y="2212119"/>
            <a:ext cx="2341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Adobe Clean" panose="020B0503020404020204" pitchFamily="34" charset="0"/>
              </a:rPr>
              <a:t>Info structure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Adobe Clean" panose="020B0503020404020204" pitchFamily="34" charset="0"/>
              </a:rPr>
              <a:t>Solution definition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Adobe Clean" panose="020B0503020404020204" pitchFamily="34" charset="0"/>
              </a:rPr>
              <a:t>Reliability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Adobe Clean" panose="020B0503020404020204" pitchFamily="34" charset="0"/>
              </a:rPr>
              <a:t>Controllability!</a:t>
            </a:r>
          </a:p>
        </p:txBody>
      </p:sp>
    </p:spTree>
    <p:extLst>
      <p:ext uri="{BB962C8B-B14F-4D97-AF65-F5344CB8AC3E}">
        <p14:creationId xmlns:p14="http://schemas.microsoft.com/office/powerpoint/2010/main" val="2712985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US" sz="2000" dirty="0"/>
              <a:t>RL – Notation and basic set up</a:t>
            </a:r>
            <a:endParaRPr lang="en-IN" sz="2000" i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D71E7-7340-1726-9E8A-D85715F941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9901" y="1433569"/>
            <a:ext cx="443750" cy="640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5566F-6664-B2B4-3D32-0D3BCA4660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54906" y="1373230"/>
            <a:ext cx="776563" cy="776563"/>
          </a:xfrm>
          <a:prstGeom prst="rect">
            <a:avLst/>
          </a:prstGeom>
        </p:spPr>
      </p:pic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934448CC-2540-3DDE-84A5-040710FFA158}"/>
              </a:ext>
            </a:extLst>
          </p:cNvPr>
          <p:cNvCxnSpPr>
            <a:stCxn id="2" idx="0"/>
            <a:endCxn id="3" idx="0"/>
          </p:cNvCxnSpPr>
          <p:nvPr/>
        </p:nvCxnSpPr>
        <p:spPr>
          <a:xfrm rot="16200000" flipV="1">
            <a:off x="4262313" y="554106"/>
            <a:ext cx="60339" cy="1698588"/>
          </a:xfrm>
          <a:prstGeom prst="curvedConnector3">
            <a:avLst>
              <a:gd name="adj1" fmla="val 478859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C94CBE59-858E-F1CF-040C-ACBEBE73508C}"/>
              </a:ext>
            </a:extLst>
          </p:cNvPr>
          <p:cNvCxnSpPr>
            <a:stCxn id="3" idx="2"/>
            <a:endCxn id="2" idx="2"/>
          </p:cNvCxnSpPr>
          <p:nvPr/>
        </p:nvCxnSpPr>
        <p:spPr>
          <a:xfrm rot="5400000" flipH="1" flipV="1">
            <a:off x="4254382" y="1262399"/>
            <a:ext cx="76200" cy="1698588"/>
          </a:xfrm>
          <a:prstGeom prst="curvedConnector3">
            <a:avLst>
              <a:gd name="adj1" fmla="val -30000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86BBDA-3F29-C4F6-11E1-32131CEFB5FC}"/>
                  </a:ext>
                </a:extLst>
              </p:cNvPr>
              <p:cNvSpPr txBox="1"/>
              <p:nvPr/>
            </p:nvSpPr>
            <p:spPr>
              <a:xfrm>
                <a:off x="4030266" y="1155247"/>
                <a:ext cx="46081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05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86BBDA-3F29-C4F6-11E1-32131CEFB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266" y="1155247"/>
                <a:ext cx="460818" cy="2539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A0B779-5ED7-BB5C-09BA-CDBEE5B88C31}"/>
                  </a:ext>
                </a:extLst>
              </p:cNvPr>
              <p:cNvSpPr txBox="1"/>
              <p:nvPr/>
            </p:nvSpPr>
            <p:spPr>
              <a:xfrm>
                <a:off x="4041696" y="2076701"/>
                <a:ext cx="46081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05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A0B779-5ED7-BB5C-09BA-CDBEE5B88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96" y="2076701"/>
                <a:ext cx="460818" cy="253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4E3473F-C1CC-ED1C-4026-B4F21AF18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25" y="3017342"/>
            <a:ext cx="2354954" cy="1642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F603C-31F2-C908-5C77-F90F995DD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770" y="3017342"/>
            <a:ext cx="2011974" cy="16088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8C735A-1817-2F99-B88C-D758DA1B5D78}"/>
              </a:ext>
            </a:extLst>
          </p:cNvPr>
          <p:cNvSpPr/>
          <p:nvPr/>
        </p:nvSpPr>
        <p:spPr>
          <a:xfrm>
            <a:off x="233125" y="2650850"/>
            <a:ext cx="4338875" cy="30358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Pixel based observations</a:t>
            </a:r>
            <a:endParaRPr lang="en-US" sz="1050" dirty="0">
              <a:solidFill>
                <a:schemeClr val="bg1"/>
              </a:solidFill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3D5866-2373-BA7E-D6CA-B14E72C77560}"/>
              </a:ext>
            </a:extLst>
          </p:cNvPr>
          <p:cNvSpPr/>
          <p:nvPr/>
        </p:nvSpPr>
        <p:spPr>
          <a:xfrm>
            <a:off x="4751435" y="2648307"/>
            <a:ext cx="3127534" cy="30358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" pitchFamily="2" charset="0"/>
                <a:ea typeface="Helvetica" charset="0"/>
                <a:cs typeface="Helvetica" charset="0"/>
              </a:rPr>
              <a:t>Other domains with rich 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60DA6-D36E-5C86-54D6-79065EEE143F}"/>
              </a:ext>
            </a:extLst>
          </p:cNvPr>
          <p:cNvSpPr txBox="1"/>
          <p:nvPr/>
        </p:nvSpPr>
        <p:spPr>
          <a:xfrm>
            <a:off x="4751435" y="3014799"/>
            <a:ext cx="3127534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Healthcare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Marketing (Retail, Advertisement)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Finance (Portfolio management)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Decision making in self-driving cars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4F3D2-8B9E-5FED-80AB-5DA3F037CDDF}"/>
              </a:ext>
            </a:extLst>
          </p:cNvPr>
          <p:cNvSpPr/>
          <p:nvPr/>
        </p:nvSpPr>
        <p:spPr>
          <a:xfrm>
            <a:off x="2969204" y="1042047"/>
            <a:ext cx="2468209" cy="1411130"/>
          </a:xfrm>
          <a:prstGeom prst="rect">
            <a:avLst/>
          </a:prstGeom>
          <a:noFill/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>
              <a:spcBef>
                <a:spcPts val="900"/>
              </a:spcBef>
            </a:pP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AB3984FA-4D9F-3FA1-7FE4-6AD80E95D28E}"/>
              </a:ext>
            </a:extLst>
          </p:cNvPr>
          <p:cNvSpPr/>
          <p:nvPr/>
        </p:nvSpPr>
        <p:spPr>
          <a:xfrm>
            <a:off x="5530059" y="1102106"/>
            <a:ext cx="1291338" cy="514221"/>
          </a:xfrm>
          <a:prstGeom prst="wedgeRoundRectCallout">
            <a:avLst>
              <a:gd name="adj1" fmla="val -55281"/>
              <a:gd name="adj2" fmla="val 89534"/>
              <a:gd name="adj3" fmla="val 16667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>
              <a:spcBef>
                <a:spcPts val="900"/>
              </a:spcBef>
            </a:pPr>
            <a:r>
              <a:rPr lang="en-US" sz="1050" b="1" dirty="0">
                <a:solidFill>
                  <a:schemeClr val="tx1"/>
                </a:solidFill>
              </a:rPr>
              <a:t>System / World Boundary</a:t>
            </a:r>
          </a:p>
        </p:txBody>
      </p:sp>
    </p:spTree>
    <p:extLst>
      <p:ext uri="{BB962C8B-B14F-4D97-AF65-F5344CB8AC3E}">
        <p14:creationId xmlns:p14="http://schemas.microsoft.com/office/powerpoint/2010/main" val="190286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Sequences of Events in RL</a:t>
            </a:r>
            <a:endParaRPr lang="en-IN" sz="2000" i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89AD83-40D7-8A41-39CE-C31A0C1DD960}"/>
              </a:ext>
            </a:extLst>
          </p:cNvPr>
          <p:cNvGrpSpPr/>
          <p:nvPr/>
        </p:nvGrpSpPr>
        <p:grpSpPr>
          <a:xfrm>
            <a:off x="204164" y="1691331"/>
            <a:ext cx="4469522" cy="638504"/>
            <a:chOff x="268015" y="1781503"/>
            <a:chExt cx="5959362" cy="8513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3B9E54-CD9A-E5F5-1AF2-58411072C815}"/>
                </a:ext>
              </a:extLst>
            </p:cNvPr>
            <p:cNvSpPr/>
            <p:nvPr/>
          </p:nvSpPr>
          <p:spPr>
            <a:xfrm>
              <a:off x="3058511" y="1781503"/>
              <a:ext cx="1292772" cy="85133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rPr>
                <a:t>System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388E2E4-9152-9638-650C-1503BEEACDA0}"/>
                    </a:ext>
                  </a:extLst>
                </p:cNvPr>
                <p:cNvSpPr txBox="1"/>
                <p:nvPr/>
              </p:nvSpPr>
              <p:spPr>
                <a:xfrm>
                  <a:off x="268015" y="1781503"/>
                  <a:ext cx="23805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latin typeface="Helvetica" charset="0"/>
                      <a:ea typeface="Helvetica" charset="0"/>
                      <a:cs typeface="Helvetica" charset="0"/>
                    </a:rPr>
                    <a:t>Stochastic input: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𝑊</m:t>
                          </m:r>
                        </m:e>
                        <m:sub>
                          <m:r>
                            <a:rPr lang="en-US" sz="105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388E2E4-9152-9638-650C-1503BEEAC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015" y="1781503"/>
                  <a:ext cx="2380592" cy="338554"/>
                </a:xfrm>
                <a:prstGeom prst="rect">
                  <a:avLst/>
                </a:prstGeom>
                <a:blipFill>
                  <a:blip r:embed="rId3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C18AFD-7154-7F55-38E9-50BC74EA19B6}"/>
                    </a:ext>
                  </a:extLst>
                </p:cNvPr>
                <p:cNvSpPr txBox="1"/>
                <p:nvPr/>
              </p:nvSpPr>
              <p:spPr>
                <a:xfrm>
                  <a:off x="315314" y="2191405"/>
                  <a:ext cx="23805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latin typeface="Helvetica" charset="0"/>
                      <a:ea typeface="Helvetica" charset="0"/>
                      <a:cs typeface="Helvetica" charset="0"/>
                    </a:rPr>
                    <a:t>Controlled input: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𝐴</m:t>
                          </m:r>
                        </m:e>
                        <m:sub>
                          <m:r>
                            <a:rPr lang="en-US" sz="105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C18AFD-7154-7F55-38E9-50BC74EA19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314" y="2191405"/>
                  <a:ext cx="2380592" cy="338554"/>
                </a:xfrm>
                <a:prstGeom prst="rect">
                  <a:avLst/>
                </a:prstGeom>
                <a:blipFill>
                  <a:blip r:embed="rId4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9B2C0B5-FB0E-FCEC-8E78-FCDEE44FE07B}"/>
                </a:ext>
              </a:extLst>
            </p:cNvPr>
            <p:cNvCxnSpPr/>
            <p:nvPr/>
          </p:nvCxnSpPr>
          <p:spPr>
            <a:xfrm>
              <a:off x="2412124" y="2029233"/>
              <a:ext cx="646387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A8DF124-B2D8-5B2A-9E85-536D2326AD02}"/>
                </a:ext>
              </a:extLst>
            </p:cNvPr>
            <p:cNvCxnSpPr/>
            <p:nvPr/>
          </p:nvCxnSpPr>
          <p:spPr>
            <a:xfrm>
              <a:off x="2412123" y="2391838"/>
              <a:ext cx="646387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428B668-95AD-DD1F-BC58-647856C3F1F7}"/>
                    </a:ext>
                  </a:extLst>
                </p:cNvPr>
                <p:cNvSpPr txBox="1"/>
                <p:nvPr/>
              </p:nvSpPr>
              <p:spPr>
                <a:xfrm>
                  <a:off x="4950374" y="2036140"/>
                  <a:ext cx="12770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latin typeface="Helvetica" charset="0"/>
                      <a:ea typeface="Helvetica" charset="0"/>
                      <a:cs typeface="Helvetica" charset="0"/>
                    </a:rPr>
                    <a:t>Output: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  <a:ea typeface="Helvetica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𝑌</m:t>
                          </m:r>
                        </m:e>
                        <m:sub>
                          <m:r>
                            <a:rPr lang="en-US" sz="1050" i="1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428B668-95AD-DD1F-BC58-647856C3F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374" y="2036140"/>
                  <a:ext cx="1277003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C28A386-3A4F-8027-8E70-D955F2C438AD}"/>
                </a:ext>
              </a:extLst>
            </p:cNvPr>
            <p:cNvCxnSpPr/>
            <p:nvPr/>
          </p:nvCxnSpPr>
          <p:spPr>
            <a:xfrm>
              <a:off x="4335515" y="2226796"/>
              <a:ext cx="646387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8450BF-90A5-4082-2373-8EBAABA02C48}"/>
              </a:ext>
            </a:extLst>
          </p:cNvPr>
          <p:cNvCxnSpPr/>
          <p:nvPr/>
        </p:nvCxnSpPr>
        <p:spPr>
          <a:xfrm>
            <a:off x="5073737" y="1945327"/>
            <a:ext cx="168693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BDC527-67C7-19B6-1466-C071AA892314}"/>
              </a:ext>
            </a:extLst>
          </p:cNvPr>
          <p:cNvGrpSpPr/>
          <p:nvPr/>
        </p:nvGrpSpPr>
        <p:grpSpPr>
          <a:xfrm>
            <a:off x="4994923" y="1945327"/>
            <a:ext cx="472964" cy="685317"/>
            <a:chOff x="6658310" y="2245427"/>
            <a:chExt cx="630618" cy="91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39EEFE9-428A-B289-A64B-BE60C9AD0C1A}"/>
                    </a:ext>
                  </a:extLst>
                </p:cNvPr>
                <p:cNvSpPr txBox="1"/>
                <p:nvPr/>
              </p:nvSpPr>
              <p:spPr>
                <a:xfrm>
                  <a:off x="6658310" y="2820628"/>
                  <a:ext cx="630618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39EEFE9-428A-B289-A64B-BE60C9AD0C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310" y="2820628"/>
                  <a:ext cx="630618" cy="33855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3B3A90B-327E-A7BF-D843-18E0FC380F65}"/>
                </a:ext>
              </a:extLst>
            </p:cNvPr>
            <p:cNvCxnSpPr/>
            <p:nvPr/>
          </p:nvCxnSpPr>
          <p:spPr>
            <a:xfrm flipV="1">
              <a:off x="6952594" y="2245427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0F090E-340F-DCD6-E218-806A4255E083}"/>
              </a:ext>
            </a:extLst>
          </p:cNvPr>
          <p:cNvGrpSpPr/>
          <p:nvPr/>
        </p:nvGrpSpPr>
        <p:grpSpPr>
          <a:xfrm>
            <a:off x="5227468" y="1939235"/>
            <a:ext cx="472964" cy="711112"/>
            <a:chOff x="6968370" y="2237305"/>
            <a:chExt cx="630618" cy="94815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4CF59EE-DFB9-F290-BA2F-A510BE008FC7}"/>
                </a:ext>
              </a:extLst>
            </p:cNvPr>
            <p:cNvCxnSpPr/>
            <p:nvPr/>
          </p:nvCxnSpPr>
          <p:spPr>
            <a:xfrm flipV="1">
              <a:off x="7215353" y="2237305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AF0A64A-8D31-62CD-642C-AA366D13A140}"/>
                    </a:ext>
                  </a:extLst>
                </p:cNvPr>
                <p:cNvSpPr txBox="1"/>
                <p:nvPr/>
              </p:nvSpPr>
              <p:spPr>
                <a:xfrm>
                  <a:off x="6968370" y="2846900"/>
                  <a:ext cx="630618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AF0A64A-8D31-62CD-642C-AA366D13A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8370" y="2846900"/>
                  <a:ext cx="630618" cy="33855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3B44D7-A7F9-11F8-1704-B865625F610C}"/>
              </a:ext>
            </a:extLst>
          </p:cNvPr>
          <p:cNvGrpSpPr/>
          <p:nvPr/>
        </p:nvGrpSpPr>
        <p:grpSpPr>
          <a:xfrm>
            <a:off x="5487605" y="1213648"/>
            <a:ext cx="472964" cy="731680"/>
            <a:chOff x="7315219" y="1269854"/>
            <a:chExt cx="630618" cy="97557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287B56B-FF30-F0C1-B627-F1A5A6795284}"/>
                </a:ext>
              </a:extLst>
            </p:cNvPr>
            <p:cNvCxnSpPr/>
            <p:nvPr/>
          </p:nvCxnSpPr>
          <p:spPr>
            <a:xfrm flipV="1">
              <a:off x="7598988" y="1589999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D31DE-2EC0-4199-2389-F72EDC62F135}"/>
                    </a:ext>
                  </a:extLst>
                </p:cNvPr>
                <p:cNvSpPr txBox="1"/>
                <p:nvPr/>
              </p:nvSpPr>
              <p:spPr>
                <a:xfrm>
                  <a:off x="7315219" y="1269854"/>
                  <a:ext cx="630618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D31DE-2EC0-4199-2389-F72EDC62F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19" y="1269854"/>
                  <a:ext cx="630618" cy="33855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CD17A0-F188-6D8B-83F6-28E71BA14D11}"/>
              </a:ext>
            </a:extLst>
          </p:cNvPr>
          <p:cNvGrpSpPr/>
          <p:nvPr/>
        </p:nvGrpSpPr>
        <p:grpSpPr>
          <a:xfrm>
            <a:off x="6027571" y="1935290"/>
            <a:ext cx="472964" cy="711112"/>
            <a:chOff x="8035174" y="2232045"/>
            <a:chExt cx="630618" cy="94815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FE1A080-AA1A-919A-F074-EEF2B11AE23B}"/>
                </a:ext>
              </a:extLst>
            </p:cNvPr>
            <p:cNvCxnSpPr/>
            <p:nvPr/>
          </p:nvCxnSpPr>
          <p:spPr>
            <a:xfrm flipV="1">
              <a:off x="8282157" y="2232045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6922341-3720-7004-C50E-0D18101DA36C}"/>
                    </a:ext>
                  </a:extLst>
                </p:cNvPr>
                <p:cNvSpPr txBox="1"/>
                <p:nvPr/>
              </p:nvSpPr>
              <p:spPr>
                <a:xfrm>
                  <a:off x="8035174" y="2841640"/>
                  <a:ext cx="630618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6922341-3720-7004-C50E-0D18101DA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5174" y="2841640"/>
                  <a:ext cx="630618" cy="3385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737833-F51F-E14A-25EF-D366FF2A6CF9}"/>
              </a:ext>
            </a:extLst>
          </p:cNvPr>
          <p:cNvGrpSpPr/>
          <p:nvPr/>
        </p:nvGrpSpPr>
        <p:grpSpPr>
          <a:xfrm>
            <a:off x="6287708" y="1209703"/>
            <a:ext cx="472964" cy="731680"/>
            <a:chOff x="8382023" y="1264594"/>
            <a:chExt cx="630618" cy="97557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E514C5-3E11-AD71-3AA8-CCD5671CB555}"/>
                </a:ext>
              </a:extLst>
            </p:cNvPr>
            <p:cNvCxnSpPr/>
            <p:nvPr/>
          </p:nvCxnSpPr>
          <p:spPr>
            <a:xfrm flipV="1">
              <a:off x="8665792" y="1584739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8DF41C4-B137-FFBD-283B-FDC57F62E2CC}"/>
                    </a:ext>
                  </a:extLst>
                </p:cNvPr>
                <p:cNvSpPr txBox="1"/>
                <p:nvPr/>
              </p:nvSpPr>
              <p:spPr>
                <a:xfrm>
                  <a:off x="8382023" y="1264594"/>
                  <a:ext cx="630618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8DF41C4-B137-FFBD-283B-FDC57F62E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23" y="1264594"/>
                  <a:ext cx="630618" cy="33855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C1E49E-9361-81A4-138A-B3DFCC4D09B1}"/>
              </a:ext>
            </a:extLst>
          </p:cNvPr>
          <p:cNvGrpSpPr/>
          <p:nvPr/>
        </p:nvGrpSpPr>
        <p:grpSpPr>
          <a:xfrm>
            <a:off x="5795026" y="1941382"/>
            <a:ext cx="472964" cy="712300"/>
            <a:chOff x="7725114" y="2240167"/>
            <a:chExt cx="630618" cy="94973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4AA83C3-CEDD-7516-E383-1063DD457447}"/>
                </a:ext>
              </a:extLst>
            </p:cNvPr>
            <p:cNvCxnSpPr/>
            <p:nvPr/>
          </p:nvCxnSpPr>
          <p:spPr>
            <a:xfrm flipV="1">
              <a:off x="8019398" y="2240167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D6CA9A8-E80A-8682-9171-831C1C5FA5FB}"/>
                    </a:ext>
                  </a:extLst>
                </p:cNvPr>
                <p:cNvSpPr txBox="1"/>
                <p:nvPr/>
              </p:nvSpPr>
              <p:spPr>
                <a:xfrm>
                  <a:off x="7725114" y="2851346"/>
                  <a:ext cx="630618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D6CA9A8-E80A-8682-9171-831C1C5FA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5114" y="2851346"/>
                  <a:ext cx="630618" cy="33855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23023-8C94-5082-95BD-8853047A0F5C}"/>
              </a:ext>
            </a:extLst>
          </p:cNvPr>
          <p:cNvGrpSpPr/>
          <p:nvPr/>
        </p:nvGrpSpPr>
        <p:grpSpPr>
          <a:xfrm>
            <a:off x="6853282" y="1205757"/>
            <a:ext cx="1945068" cy="1436701"/>
            <a:chOff x="9136121" y="1259334"/>
            <a:chExt cx="2593424" cy="1915601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9CAC1A1-A0CD-886E-551F-0C81DDCFF368}"/>
                </a:ext>
              </a:extLst>
            </p:cNvPr>
            <p:cNvCxnSpPr/>
            <p:nvPr/>
          </p:nvCxnSpPr>
          <p:spPr>
            <a:xfrm>
              <a:off x="10166149" y="2237305"/>
              <a:ext cx="1563396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EFF1705-7F91-CFD7-3D10-42872DC06ACD}"/>
                </a:ext>
              </a:extLst>
            </p:cNvPr>
            <p:cNvCxnSpPr/>
            <p:nvPr/>
          </p:nvCxnSpPr>
          <p:spPr>
            <a:xfrm flipV="1">
              <a:off x="10473569" y="2234907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FFF19D-1F09-534B-4364-7F0FA4A4AB6C}"/>
                </a:ext>
              </a:extLst>
            </p:cNvPr>
            <p:cNvCxnSpPr/>
            <p:nvPr/>
          </p:nvCxnSpPr>
          <p:spPr>
            <a:xfrm flipV="1">
              <a:off x="10736328" y="2226785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41806DA-DBB8-68E5-3C13-4A790EC78168}"/>
                    </a:ext>
                  </a:extLst>
                </p:cNvPr>
                <p:cNvSpPr txBox="1"/>
                <p:nvPr/>
              </p:nvSpPr>
              <p:spPr>
                <a:xfrm>
                  <a:off x="10489345" y="2836380"/>
                  <a:ext cx="630619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41806DA-DBB8-68E5-3C13-4A790EC78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9345" y="2836380"/>
                  <a:ext cx="630619" cy="33855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CE6B8CE-0D24-02DF-5F1D-B2D221128FDE}"/>
                </a:ext>
              </a:extLst>
            </p:cNvPr>
            <p:cNvCxnSpPr/>
            <p:nvPr/>
          </p:nvCxnSpPr>
          <p:spPr>
            <a:xfrm flipV="1">
              <a:off x="11119963" y="1579479"/>
              <a:ext cx="0" cy="655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5ABA54E-5424-67A6-ECEB-548B4CA433BE}"/>
                    </a:ext>
                  </a:extLst>
                </p:cNvPr>
                <p:cNvSpPr txBox="1"/>
                <p:nvPr/>
              </p:nvSpPr>
              <p:spPr>
                <a:xfrm>
                  <a:off x="10836194" y="1259334"/>
                  <a:ext cx="630619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5ABA54E-5424-67A6-ECEB-548B4CA433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6194" y="1259334"/>
                  <a:ext cx="630619" cy="33855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06EFD49-A720-41BC-64FA-855138E0849B}"/>
                    </a:ext>
                  </a:extLst>
                </p:cNvPr>
                <p:cNvSpPr txBox="1"/>
                <p:nvPr/>
              </p:nvSpPr>
              <p:spPr>
                <a:xfrm>
                  <a:off x="10166149" y="2836380"/>
                  <a:ext cx="630619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06EFD49-A720-41BC-64FA-855138E084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6149" y="2836380"/>
                  <a:ext cx="630619" cy="33855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2D0F96-156B-13C6-49A3-69E25CC45C3E}"/>
                </a:ext>
              </a:extLst>
            </p:cNvPr>
            <p:cNvCxnSpPr/>
            <p:nvPr/>
          </p:nvCxnSpPr>
          <p:spPr>
            <a:xfrm>
              <a:off x="9136121" y="2240167"/>
              <a:ext cx="874982" cy="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70FCBF-0D3C-FA26-8BD6-BBA7432F25BF}"/>
                  </a:ext>
                </a:extLst>
              </p:cNvPr>
              <p:cNvSpPr txBox="1"/>
              <p:nvPr/>
            </p:nvSpPr>
            <p:spPr>
              <a:xfrm>
                <a:off x="458391" y="2921685"/>
                <a:ext cx="8339959" cy="1529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Input and output spaces are assumed to be finite sets.</a:t>
                </a:r>
              </a:p>
              <a:p>
                <a:pPr marL="214313" indent="-214313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Discrete time system with finite horizon: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𝑇</m:t>
                    </m:r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.</a:t>
                </a:r>
              </a:p>
              <a:p>
                <a:pPr marL="214313" indent="-214313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Output and reward: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𝑌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𝑓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mr-IN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1: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1: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𝑅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𝑟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mr-IN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1: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1: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.</a:t>
                </a:r>
              </a:p>
              <a:p>
                <a:pPr marL="214313" indent="-214313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History: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𝐻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d>
                      <m:dPr>
                        <m:ctrlPr>
                          <a:rPr lang="mr-IN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1: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1: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.</a:t>
                </a:r>
              </a:p>
              <a:p>
                <a:pPr marL="214313" indent="-214313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Policy:</a:t>
                </a:r>
                <a14:m>
                  <m:oMath xmlns:m="http://schemas.openxmlformats.org/officeDocument/2006/math">
                    <m:r>
                      <a:rPr lang="en-US" sz="1050">
                        <a:latin typeface="Cambria Math" charset="0"/>
                        <a:ea typeface="Helvetica" charset="0"/>
                        <a:cs typeface="Helvetica" charset="0"/>
                      </a:rPr>
                      <m:t> 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 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𝜋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>
                        <a:latin typeface="Cambria Math" charset="0"/>
                        <a:ea typeface="Helvetica" charset="0"/>
                        <a:cs typeface="Helvetica" charset="0"/>
                      </a:rPr>
                      <m:t>, </m:t>
                    </m:r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   </m:t>
                    </m:r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𝜋</m:t>
                    </m:r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sSubSup>
                      <m:sSubSup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=1</m:t>
                        </m:r>
                      </m:sub>
                      <m:sup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.</a:t>
                </a:r>
              </a:p>
              <a:p>
                <a:pPr marL="214313" indent="-214313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Performance: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𝐽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𝜋</m:t>
                        </m:r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p>
                        <m:r>
                          <a:rPr lang="en-US" sz="10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105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is-IS" sz="105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0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0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105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70FCBF-0D3C-FA26-8BD6-BBA7432F2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91" y="2921685"/>
                <a:ext cx="8339959" cy="1529201"/>
              </a:xfrm>
              <a:prstGeom prst="rect">
                <a:avLst/>
              </a:prstGeom>
              <a:blipFill>
                <a:blip r:embed="rId15"/>
                <a:stretch>
                  <a:fillRect b="-2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80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RL as a Sequence </a:t>
            </a:r>
            <a:r>
              <a:rPr lang="en-IN" sz="2000" dirty="0" err="1">
                <a:solidFill>
                  <a:srgbClr val="002060"/>
                </a:solidFill>
              </a:rPr>
              <a:t>Modeling</a:t>
            </a:r>
            <a:r>
              <a:rPr lang="en-IN" sz="2000" dirty="0">
                <a:solidFill>
                  <a:srgbClr val="002060"/>
                </a:solidFill>
              </a:rPr>
              <a:t> Problem</a:t>
            </a:r>
            <a:endParaRPr lang="en-IN" sz="2000" i="1" dirty="0">
              <a:solidFill>
                <a:srgbClr val="0020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88160C-09AF-B2A6-18CE-E4010B701F3E}"/>
              </a:ext>
            </a:extLst>
          </p:cNvPr>
          <p:cNvGrpSpPr/>
          <p:nvPr/>
        </p:nvGrpSpPr>
        <p:grpSpPr>
          <a:xfrm>
            <a:off x="2606040" y="2571750"/>
            <a:ext cx="3931920" cy="1611630"/>
            <a:chOff x="2209800" y="2640330"/>
            <a:chExt cx="7254240" cy="283083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1CE703-A64A-312E-FDD1-6A97CA3FED6D}"/>
                </a:ext>
              </a:extLst>
            </p:cNvPr>
            <p:cNvSpPr/>
            <p:nvPr/>
          </p:nvSpPr>
          <p:spPr>
            <a:xfrm>
              <a:off x="3718560" y="2788920"/>
              <a:ext cx="4251960" cy="2682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Helvetica" pitchFamily="2" charset="0"/>
                </a:rPr>
                <a:t>RNN</a:t>
              </a:r>
            </a:p>
            <a:p>
              <a:pPr algn="ctr"/>
              <a:r>
                <a:rPr lang="en-US" sz="1050" dirty="0">
                  <a:solidFill>
                    <a:schemeClr val="tx1"/>
                  </a:solidFill>
                  <a:latin typeface="Helvetica" pitchFamily="2" charset="0"/>
                </a:rPr>
                <a:t>(LSTM/GRU)</a:t>
              </a:r>
              <a:br>
                <a:rPr lang="en-US" sz="1050" dirty="0">
                  <a:solidFill>
                    <a:schemeClr val="tx1"/>
                  </a:solidFill>
                  <a:latin typeface="Helvetica" pitchFamily="2" charset="0"/>
                </a:rPr>
              </a:br>
              <a:r>
                <a:rPr lang="en-US" sz="1050" dirty="0">
                  <a:solidFill>
                    <a:schemeClr val="tx1"/>
                  </a:solidFill>
                  <a:latin typeface="Helvetica" pitchFamily="2" charset="0"/>
                </a:rPr>
                <a:t>or</a:t>
              </a:r>
              <a:br>
                <a:rPr lang="en-US" sz="1050" dirty="0">
                  <a:solidFill>
                    <a:schemeClr val="tx1"/>
                  </a:solidFill>
                  <a:latin typeface="Helvetica" pitchFamily="2" charset="0"/>
                </a:rPr>
              </a:br>
              <a:r>
                <a:rPr lang="en-US" sz="1050" dirty="0">
                  <a:solidFill>
                    <a:schemeClr val="tx1"/>
                  </a:solidFill>
                  <a:latin typeface="Helvetica" pitchFamily="2" charset="0"/>
                </a:rPr>
                <a:t>Transformers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AC2D0CF-EABB-5A50-AFDE-15D466C0BD1B}"/>
                </a:ext>
              </a:extLst>
            </p:cNvPr>
            <p:cNvCxnSpPr/>
            <p:nvPr/>
          </p:nvCxnSpPr>
          <p:spPr>
            <a:xfrm>
              <a:off x="2209800" y="3108960"/>
              <a:ext cx="149352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089116A-51A2-A865-D875-56DE35459EBD}"/>
                </a:ext>
              </a:extLst>
            </p:cNvPr>
            <p:cNvCxnSpPr/>
            <p:nvPr/>
          </p:nvCxnSpPr>
          <p:spPr>
            <a:xfrm>
              <a:off x="2225040" y="4099560"/>
              <a:ext cx="149352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88897AD-216E-68F2-9C44-B9928004C39A}"/>
                </a:ext>
              </a:extLst>
            </p:cNvPr>
            <p:cNvCxnSpPr/>
            <p:nvPr/>
          </p:nvCxnSpPr>
          <p:spPr>
            <a:xfrm>
              <a:off x="2225040" y="5090160"/>
              <a:ext cx="149352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9163A46-A241-F35F-C573-9800B3B55D3F}"/>
                    </a:ext>
                  </a:extLst>
                </p:cNvPr>
                <p:cNvSpPr txBox="1"/>
                <p:nvPr/>
              </p:nvSpPr>
              <p:spPr>
                <a:xfrm>
                  <a:off x="2567940" y="2640330"/>
                  <a:ext cx="685800" cy="44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9163A46-A241-F35F-C573-9800B3B55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940" y="2640330"/>
                  <a:ext cx="685800" cy="44600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92F2F49-5AAF-8571-9341-D7F8003BB122}"/>
                    </a:ext>
                  </a:extLst>
                </p:cNvPr>
                <p:cNvSpPr txBox="1"/>
                <p:nvPr/>
              </p:nvSpPr>
              <p:spPr>
                <a:xfrm>
                  <a:off x="2567940" y="3630928"/>
                  <a:ext cx="685800" cy="44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92F2F49-5AAF-8571-9341-D7F8003BB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940" y="3630928"/>
                  <a:ext cx="685800" cy="446004"/>
                </a:xfrm>
                <a:prstGeom prst="rect">
                  <a:avLst/>
                </a:prstGeom>
                <a:blipFill>
                  <a:blip r:embed="rId4"/>
                  <a:stretch>
                    <a:fillRect r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CCD13FF-F5D8-0B5F-3581-C146C37D4AB0}"/>
                    </a:ext>
                  </a:extLst>
                </p:cNvPr>
                <p:cNvSpPr txBox="1"/>
                <p:nvPr/>
              </p:nvSpPr>
              <p:spPr>
                <a:xfrm>
                  <a:off x="2567940" y="4636767"/>
                  <a:ext cx="685800" cy="44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CCD13FF-F5D8-0B5F-3581-C146C37D4A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940" y="4636767"/>
                  <a:ext cx="685800" cy="4460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233327E-F1D3-A3B8-ACD5-D8C3592C2D11}"/>
                    </a:ext>
                  </a:extLst>
                </p:cNvPr>
                <p:cNvSpPr txBox="1"/>
                <p:nvPr/>
              </p:nvSpPr>
              <p:spPr>
                <a:xfrm>
                  <a:off x="4747262" y="4628494"/>
                  <a:ext cx="2590800" cy="44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Hidden state: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0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sz="105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233327E-F1D3-A3B8-ACD5-D8C3592C2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7262" y="4628494"/>
                  <a:ext cx="2590800" cy="446004"/>
                </a:xfrm>
                <a:prstGeom prst="rect">
                  <a:avLst/>
                </a:prstGeom>
                <a:blipFill>
                  <a:blip r:embed="rId6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8FDAEFE-7673-6809-E724-28C46F666F8D}"/>
                </a:ext>
              </a:extLst>
            </p:cNvPr>
            <p:cNvCxnSpPr/>
            <p:nvPr/>
          </p:nvCxnSpPr>
          <p:spPr>
            <a:xfrm>
              <a:off x="7970520" y="4099560"/>
              <a:ext cx="149352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7F432A6-899B-F689-3ECC-9D5450CB81DB}"/>
                    </a:ext>
                  </a:extLst>
                </p:cNvPr>
                <p:cNvSpPr txBox="1"/>
                <p:nvPr/>
              </p:nvSpPr>
              <p:spPr>
                <a:xfrm>
                  <a:off x="8313419" y="3630928"/>
                  <a:ext cx="685800" cy="44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05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7F432A6-899B-F689-3ECC-9D5450CB81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419" y="3630928"/>
                  <a:ext cx="685800" cy="4460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5839B26-4183-9020-A9B8-190C5A40C547}"/>
              </a:ext>
            </a:extLst>
          </p:cNvPr>
          <p:cNvSpPr txBox="1"/>
          <p:nvPr/>
        </p:nvSpPr>
        <p:spPr>
          <a:xfrm>
            <a:off x="458391" y="1133965"/>
            <a:ext cx="7902417" cy="9002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Construct a state-space representation of the partially observed process.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Define a posterior belief over this state space – called the belief state.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>
                <a:latin typeface="Helvetica" pitchFamily="2" charset="0"/>
              </a:rPr>
              <a:t>Write a dynamic program based on this belief state.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Helvetica" pitchFamily="2" charset="0"/>
              </a:rPr>
              <a:t>Drawback in use of belief state in RL: Requires knowledge of the system dynamics in order to estimate the belief state and its evolution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80992A-3199-428C-B26D-E832F2468BAB}"/>
              </a:ext>
            </a:extLst>
          </p:cNvPr>
          <p:cNvSpPr/>
          <p:nvPr/>
        </p:nvSpPr>
        <p:spPr>
          <a:xfrm>
            <a:off x="428790" y="2212106"/>
            <a:ext cx="7932018" cy="30358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Helvetica" pitchFamily="2" charset="0"/>
                <a:ea typeface="Helvetica" charset="0"/>
                <a:cs typeface="Helvetica" charset="0"/>
              </a:rPr>
              <a:t>Approach in traditional RL for partially observable systems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24B90F-1E17-46E6-F4BD-9ACEB89DE095}"/>
              </a:ext>
            </a:extLst>
          </p:cNvPr>
          <p:cNvSpPr txBox="1"/>
          <p:nvPr/>
        </p:nvSpPr>
        <p:spPr>
          <a:xfrm>
            <a:off x="3005669" y="4333837"/>
            <a:ext cx="3127534" cy="253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" pitchFamily="2" charset="0"/>
              </a:rPr>
              <a:t>No theoretical error bounds at convergence.</a:t>
            </a:r>
          </a:p>
        </p:txBody>
      </p:sp>
    </p:spTree>
    <p:extLst>
      <p:ext uri="{BB962C8B-B14F-4D97-AF65-F5344CB8AC3E}">
        <p14:creationId xmlns:p14="http://schemas.microsoft.com/office/powerpoint/2010/main" val="145651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11113"/>
            <a:r>
              <a:rPr lang="en-IN" sz="2000" dirty="0">
                <a:solidFill>
                  <a:srgbClr val="002060"/>
                </a:solidFill>
              </a:rPr>
              <a:t>Statistically Sufficient Summary – Information State</a:t>
            </a:r>
            <a:endParaRPr lang="en-IN" sz="2000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CD430E-92CA-7609-8ABC-0C287950A690}"/>
                  </a:ext>
                </a:extLst>
              </p:cNvPr>
              <p:cNvSpPr txBox="1"/>
              <p:nvPr/>
            </p:nvSpPr>
            <p:spPr>
              <a:xfrm>
                <a:off x="458391" y="3011112"/>
                <a:ext cx="8339959" cy="1340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lnSpc>
                    <a:spcPct val="20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(P2a): Evolves in a state like manner: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50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Z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+1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𝜑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(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𝑍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,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𝑌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,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𝐴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).</m:t>
                    </m:r>
                  </m:oMath>
                </a14:m>
                <a:endParaRPr lang="en-US" sz="105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14313" indent="-214313">
                  <a:lnSpc>
                    <a:spcPct val="20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(P2b): Sufficient to predict future observations:</a:t>
                </a:r>
              </a:p>
              <a:p>
                <a:pPr lvl="1">
                  <a:lnSpc>
                    <a:spcPct val="200000"/>
                  </a:lnSpc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ℙ</m:t>
                    </m:r>
                    <m:d>
                      <m:dPr>
                        <m:sepChr m:val="∣"/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∈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𝐵</m:t>
                        </m:r>
                      </m:e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ℙ</m:t>
                    </m:r>
                    <m:d>
                      <m:dPr>
                        <m:sepChr m:val="∣"/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∈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𝐵</m:t>
                        </m:r>
                      </m:e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.</m:t>
                    </m:r>
                  </m:oMath>
                </a14:m>
                <a:endParaRPr lang="en-US" sz="105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CD430E-92CA-7609-8ABC-0C287950A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91" y="3011112"/>
                <a:ext cx="8339959" cy="13406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46FEFA-ED63-3817-AE30-B588B64D0609}"/>
                  </a:ext>
                </a:extLst>
              </p:cNvPr>
              <p:cNvSpPr txBox="1"/>
              <p:nvPr/>
            </p:nvSpPr>
            <p:spPr>
              <a:xfrm>
                <a:off x="458391" y="1206060"/>
                <a:ext cx="8339959" cy="1663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An information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≥1</m:t>
                        </m:r>
                      </m:sub>
                    </m:sSub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 is a function iof history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𝑍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</m:e>
                      <m: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 </m:t>
                    </m:r>
                  </m:oMath>
                </a14:m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that satisfies:</a:t>
                </a:r>
              </a:p>
              <a:p>
                <a:pPr marL="214313" indent="-214313">
                  <a:lnSpc>
                    <a:spcPct val="20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(P1): Sufficient for performance evaluation: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.</m:t>
                    </m:r>
                  </m:oMath>
                </a14:m>
                <a:endParaRPr lang="en-US" sz="105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14313" indent="-214313">
                  <a:lnSpc>
                    <a:spcPct val="200000"/>
                  </a:lnSpc>
                  <a:buFont typeface="Arial" charset="0"/>
                  <a:buChar char="•"/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(P2): Sufficient to predict itself: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050" dirty="0">
                    <a:latin typeface="Helvetica" charset="0"/>
                    <a:ea typeface="Helvetica" charset="0"/>
                    <a:cs typeface="Helvetica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ℙ</m:t>
                    </m:r>
                    <m:d>
                      <m:dPr>
                        <m:sepChr m:val="∣"/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∈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𝐵</m:t>
                        </m:r>
                      </m:e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=</m:t>
                    </m:r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ℙ</m:t>
                    </m:r>
                    <m:d>
                      <m:dPr>
                        <m:sepChr m:val="∣"/>
                        <m:ctrlPr>
                          <a:rPr lang="en-US" sz="1050" i="1">
                            <a:latin typeface="Cambria Math" panose="02040503050406030204" pitchFamily="18" charset="0"/>
                            <a:ea typeface="Helvetica" charset="0"/>
                            <a:cs typeface="Helvetica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∈</m:t>
                        </m:r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𝐵</m:t>
                        </m:r>
                      </m:e>
                      <m:e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Helvetica" charset="0"/>
                                    <a:cs typeface="Helvetica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050" i="1">
                                    <a:latin typeface="Cambria Math" charset="0"/>
                                    <a:ea typeface="Helvetica" charset="0"/>
                                    <a:cs typeface="Helvetica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050" i="1"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  <a:ea typeface="Helvetica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050" i="1">
                        <a:latin typeface="Cambria Math" charset="0"/>
                        <a:ea typeface="Helvetica" charset="0"/>
                        <a:cs typeface="Helvetica" charset="0"/>
                      </a:rPr>
                      <m:t>.</m:t>
                    </m:r>
                  </m:oMath>
                </a14:m>
                <a:endParaRPr lang="en-US" sz="105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46FEFA-ED63-3817-AE30-B588B64D0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91" y="1206060"/>
                <a:ext cx="8339959" cy="1663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477DE67-5DFD-4E9C-BC3C-628F830A93F5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Subramanian, J, et al. "Approximate information state for approximate planning and reinforcement learning in partially observed systems"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JMLR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(2022).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0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2527A-A6CB-BA41-9391-862A1094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028" y="1244001"/>
            <a:ext cx="3375972" cy="2186773"/>
          </a:xfrm>
          <a:prstGeom prst="rect">
            <a:avLst/>
          </a:prstGeom>
        </p:spPr>
      </p:pic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0643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1113"/>
            <a:r>
              <a:rPr lang="en-IN" sz="2000" dirty="0"/>
              <a:t>Sepsis, MIMIC-III Dataset and the problem to be solved</a:t>
            </a:r>
          </a:p>
        </p:txBody>
      </p:sp>
      <p:sp>
        <p:nvSpPr>
          <p:cNvPr id="80" name="Google Shape;80;p15"/>
          <p:cNvSpPr txBox="1"/>
          <p:nvPr/>
        </p:nvSpPr>
        <p:spPr>
          <a:xfrm>
            <a:off x="103396" y="2536632"/>
            <a:ext cx="5664632" cy="10156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388" lvl="0" indent="-169863">
              <a:lnSpc>
                <a:spcPct val="150000"/>
              </a:lnSpc>
              <a:buSzPts val="1350"/>
              <a:buChar char="●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We </a:t>
            </a: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remove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 all </a:t>
            </a: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binary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 or </a:t>
            </a: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categorical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 variables. </a:t>
            </a:r>
          </a:p>
          <a:p>
            <a:pPr marL="179388" lvl="0" indent="-169863">
              <a:lnSpc>
                <a:spcPct val="150000"/>
              </a:lnSpc>
              <a:buSzPts val="1350"/>
              <a:buChar char="●"/>
            </a:pP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Demographic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 context is </a:t>
            </a: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set aside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. </a:t>
            </a:r>
          </a:p>
          <a:p>
            <a:pPr marL="179388" lvl="0" indent="-169863">
              <a:lnSpc>
                <a:spcPct val="150000"/>
              </a:lnSpc>
              <a:buSzPts val="1350"/>
              <a:buChar char="●"/>
            </a:pP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Acuity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 scores (SOFA, SAPSII and OASIS) used to </a:t>
            </a:r>
            <a:r>
              <a:rPr lang="en-IN" sz="1200" b="1" dirty="0">
                <a:solidFill>
                  <a:srgbClr val="002060"/>
                </a:solidFill>
                <a:latin typeface="Adobe Clean" panose="020B0503020404020204" pitchFamily="34" charset="0"/>
              </a:rPr>
              <a:t>constrain</a:t>
            </a: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 the learning process.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DA8E14DE-4695-074B-87F1-EA69130E6AF2}"/>
              </a:ext>
            </a:extLst>
          </p:cNvPr>
          <p:cNvSpPr/>
          <p:nvPr/>
        </p:nvSpPr>
        <p:spPr>
          <a:xfrm rot="10800000">
            <a:off x="3480816" y="3642393"/>
            <a:ext cx="2182368" cy="158151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81;p15">
            <a:extLst>
              <a:ext uri="{FF2B5EF4-FFF2-40B4-BE49-F238E27FC236}">
                <a16:creationId xmlns:a16="http://schemas.microsoft.com/office/drawing/2014/main" id="{A07A0D8B-A8FB-CE4A-B731-4800C03805B8}"/>
              </a:ext>
            </a:extLst>
          </p:cNvPr>
          <p:cNvSpPr txBox="1"/>
          <p:nvPr/>
        </p:nvSpPr>
        <p:spPr>
          <a:xfrm>
            <a:off x="213929" y="3899499"/>
            <a:ext cx="8618371" cy="646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6863" lvl="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Preprocessing of EHR is non-trivial; few healthcare problems can be treated as isolated ones</a:t>
            </a:r>
          </a:p>
          <a:p>
            <a:pPr marL="296863" lvl="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2060"/>
                </a:solidFill>
                <a:latin typeface="Adobe Clean" panose="020B0503020404020204" pitchFamily="34" charset="0"/>
              </a:rPr>
              <a:t>Problem: Offline RL with observational data</a:t>
            </a:r>
            <a:endParaRPr sz="1500" b="1" dirty="0">
              <a:solidFill>
                <a:srgbClr val="002060"/>
              </a:solidFill>
              <a:latin typeface="Adobe Clean" panose="020B0503020404020204" pitchFamily="34" charset="0"/>
            </a:endParaRPr>
          </a:p>
        </p:txBody>
      </p:sp>
      <p:sp>
        <p:nvSpPr>
          <p:cNvPr id="7" name="Google Shape;80;p15">
            <a:extLst>
              <a:ext uri="{FF2B5EF4-FFF2-40B4-BE49-F238E27FC236}">
                <a16:creationId xmlns:a16="http://schemas.microsoft.com/office/drawing/2014/main" id="{C7BF083E-C28B-544D-9F24-533E681FAFFB}"/>
              </a:ext>
            </a:extLst>
          </p:cNvPr>
          <p:cNvSpPr txBox="1"/>
          <p:nvPr/>
        </p:nvSpPr>
        <p:spPr>
          <a:xfrm>
            <a:off x="103396" y="1175667"/>
            <a:ext cx="5664632" cy="12926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388" lvl="0" indent="-169863">
              <a:lnSpc>
                <a:spcPct val="150000"/>
              </a:lnSpc>
              <a:buSzPts val="1350"/>
              <a:buChar char="●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Cohort of 19,418 patients, observed mortality rate ~9%</a:t>
            </a:r>
          </a:p>
          <a:p>
            <a:pPr marL="179388" lvl="0" indent="-169863">
              <a:lnSpc>
                <a:spcPct val="150000"/>
              </a:lnSpc>
              <a:buSzPts val="1350"/>
              <a:buChar char="●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Observations: 72h span around presumed sepsis onset (24h before to 48h after)</a:t>
            </a:r>
          </a:p>
          <a:p>
            <a:pPr marL="179388" lvl="0" indent="-169863">
              <a:lnSpc>
                <a:spcPct val="150000"/>
              </a:lnSpc>
              <a:buSzPts val="1350"/>
              <a:buChar char="●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Observation space: 33 Vital signs and lab measurements + 5 demographic features</a:t>
            </a:r>
          </a:p>
          <a:p>
            <a:pPr marL="179388" indent="-169863">
              <a:lnSpc>
                <a:spcPct val="150000"/>
              </a:lnSpc>
              <a:buSzPts val="1350"/>
              <a:buFont typeface="Arial"/>
              <a:buChar char="●"/>
            </a:pPr>
            <a:r>
              <a:rPr lang="en-IN" sz="1200" dirty="0">
                <a:solidFill>
                  <a:srgbClr val="002060"/>
                </a:solidFill>
                <a:latin typeface="Adobe Clean" panose="020B0503020404020204" pitchFamily="34" charset="0"/>
              </a:rPr>
              <a:t>Action space – 25 discrete combinations of fluid and vasopressor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F5E79-ABD7-3B82-B0B8-C06190E0BAD2}"/>
              </a:ext>
            </a:extLst>
          </p:cNvPr>
          <p:cNvSpPr txBox="1"/>
          <p:nvPr/>
        </p:nvSpPr>
        <p:spPr>
          <a:xfrm>
            <a:off x="498392" y="4763769"/>
            <a:ext cx="674647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Killian, T.W., et al. "An Empirical Study of Representation Learning for Reinforcement Learning in Healthcare" </a:t>
            </a:r>
            <a:r>
              <a:rPr lang="en-US" sz="750" i="1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ML4H </a:t>
            </a:r>
            <a:r>
              <a:rPr lang="en-US" sz="750" kern="1200" dirty="0">
                <a:solidFill>
                  <a:srgbClr val="B3B3B3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(2020).</a:t>
            </a:r>
            <a:endParaRPr lang="en-US" sz="750" kern="1200" dirty="0">
              <a:solidFill>
                <a:srgbClr val="B3B3B3">
                  <a:lumMod val="75000"/>
                </a:srgbClr>
              </a:solidFill>
              <a:latin typeface="Adobe Clean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9881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obe Master 2020">
  <a:themeElements>
    <a:clrScheme name="Custom">
      <a:dk1>
        <a:srgbClr val="000000"/>
      </a:dk1>
      <a:lt1>
        <a:srgbClr val="FFFFFF"/>
      </a:lt1>
      <a:dk2>
        <a:srgbClr val="2C2C2C"/>
      </a:dk2>
      <a:lt2>
        <a:srgbClr val="F5F5F5"/>
      </a:lt2>
      <a:accent1>
        <a:srgbClr val="009C3B"/>
      </a:accent1>
      <a:accent2>
        <a:srgbClr val="2799F6"/>
      </a:accent2>
      <a:accent3>
        <a:srgbClr val="E63888"/>
      </a:accent3>
      <a:accent4>
        <a:srgbClr val="E9740A"/>
      </a:accent4>
      <a:accent5>
        <a:srgbClr val="FFCE2E"/>
      </a:accent5>
      <a:accent6>
        <a:srgbClr val="EB1000"/>
      </a:accent6>
      <a:hlink>
        <a:srgbClr val="5F5F5F"/>
      </a:hlink>
      <a:folHlink>
        <a:srgbClr val="919191"/>
      </a:folHlink>
    </a:clrScheme>
    <a:fontScheme name="Adobe 2020">
      <a:majorFont>
        <a:latin typeface="Adobe Clean ExtraBold"/>
        <a:ea typeface=""/>
        <a:cs typeface=""/>
      </a:majorFont>
      <a:minorFont>
        <a:latin typeface="Adobe Clean SemiLight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12700">
          <a:solidFill>
            <a:schemeClr val="bg1">
              <a:lumMod val="75000"/>
            </a:schemeClr>
          </a:solidFill>
        </a:ln>
      </a:spPr>
      <a:bodyPr lIns="45720" tIns="45720" rIns="45720" bIns="45720" rtlCol="0" anchor="ctr"/>
      <a:lstStyle>
        <a:defPPr algn="l">
          <a:spcBef>
            <a:spcPts val="12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1869</Words>
  <Application>Microsoft Macintosh PowerPoint</Application>
  <PresentationFormat>On-screen Show (16:9)</PresentationFormat>
  <Paragraphs>278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Adobe Clean</vt:lpstr>
      <vt:lpstr>Adobe Clean ExtraBold</vt:lpstr>
      <vt:lpstr>Adobe Clean SemiLight</vt:lpstr>
      <vt:lpstr>Arial</vt:lpstr>
      <vt:lpstr>Calibri</vt:lpstr>
      <vt:lpstr>Cambria Math</vt:lpstr>
      <vt:lpstr>Helvetica</vt:lpstr>
      <vt:lpstr>Wingdings</vt:lpstr>
      <vt:lpstr>Simple Light</vt:lpstr>
      <vt:lpstr>1_Adobe Master 2020</vt:lpstr>
      <vt:lpstr>Sequential decision making in large systems –  RL with partial observability, multiple agents and dynamic environments</vt:lpstr>
      <vt:lpstr>Agenda</vt:lpstr>
      <vt:lpstr>Some Challenges in Real-World RL</vt:lpstr>
      <vt:lpstr>Classification of Decision Making Problems</vt:lpstr>
      <vt:lpstr>RL – Notation and basic set up</vt:lpstr>
      <vt:lpstr>Sequences of Events in RL</vt:lpstr>
      <vt:lpstr>RL as a Sequence Modeling Problem</vt:lpstr>
      <vt:lpstr>Statistically Sufficient Summary – Information State</vt:lpstr>
      <vt:lpstr>Sepsis, MIMIC-III Dataset and the problem to be solved</vt:lpstr>
      <vt:lpstr>Partial observability and information state</vt:lpstr>
      <vt:lpstr>Different state representations considered – 1 of 2</vt:lpstr>
      <vt:lpstr>Different state representations considered – 2 of 2</vt:lpstr>
      <vt:lpstr>Representations learnt</vt:lpstr>
      <vt:lpstr>Next observation prediction</vt:lpstr>
      <vt:lpstr>BCQ algorithm – Policy performance – overview </vt:lpstr>
      <vt:lpstr>BCQ algorithm – Policy performance - under different settings</vt:lpstr>
      <vt:lpstr>PowerPoint Presentation</vt:lpstr>
      <vt:lpstr>Transformers for Explainable RL  </vt:lpstr>
      <vt:lpstr>Experiments</vt:lpstr>
      <vt:lpstr>Agenda</vt:lpstr>
      <vt:lpstr>Use of digital twins/agent-based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Decoupling to solve the Multi-Agent Problem</vt:lpstr>
      <vt:lpstr>PowerPoint Presentation</vt:lpstr>
      <vt:lpstr>Agenda</vt:lpstr>
      <vt:lpstr>LLMs for Decision Making</vt:lpstr>
      <vt:lpstr>Optimizing Image Generation With Behavior</vt:lpstr>
      <vt:lpstr>Behavior Optimized Image Generation</vt:lpstr>
      <vt:lpstr>Behavior Optimized Image Generation - Results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Deep-ABM: Agent-based Simulation Toolkit to support COVID-19 recovery       Master Slide</dc:title>
  <cp:lastModifiedBy>Jayakumar Subramanian</cp:lastModifiedBy>
  <cp:revision>225</cp:revision>
  <dcterms:modified xsi:type="dcterms:W3CDTF">2024-02-27T04:21:19Z</dcterms:modified>
</cp:coreProperties>
</file>